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87" r:id="rId26"/>
    <p:sldId id="353" r:id="rId27"/>
    <p:sldId id="354" r:id="rId28"/>
    <p:sldId id="355" r:id="rId29"/>
    <p:sldId id="356" r:id="rId30"/>
    <p:sldId id="362" r:id="rId31"/>
    <p:sldId id="363" r:id="rId32"/>
    <p:sldId id="416" r:id="rId33"/>
    <p:sldId id="364" r:id="rId34"/>
    <p:sldId id="365" r:id="rId35"/>
    <p:sldId id="366" r:id="rId36"/>
    <p:sldId id="367" r:id="rId37"/>
    <p:sldId id="368" r:id="rId38"/>
    <p:sldId id="289" r:id="rId39"/>
    <p:sldId id="369" r:id="rId40"/>
    <p:sldId id="370" r:id="rId41"/>
    <p:sldId id="371" r:id="rId42"/>
    <p:sldId id="372" r:id="rId43"/>
    <p:sldId id="373" r:id="rId44"/>
    <p:sldId id="374" r:id="rId45"/>
    <p:sldId id="375" r:id="rId46"/>
    <p:sldId id="376" r:id="rId47"/>
    <p:sldId id="377" r:id="rId48"/>
    <p:sldId id="378" r:id="rId49"/>
    <p:sldId id="379" r:id="rId50"/>
    <p:sldId id="383" r:id="rId51"/>
    <p:sldId id="384" r:id="rId52"/>
    <p:sldId id="385" r:id="rId53"/>
    <p:sldId id="386" r:id="rId54"/>
    <p:sldId id="388" r:id="rId55"/>
    <p:sldId id="389" r:id="rId56"/>
    <p:sldId id="390" r:id="rId57"/>
    <p:sldId id="391" r:id="rId58"/>
    <p:sldId id="392" r:id="rId59"/>
    <p:sldId id="393" r:id="rId60"/>
    <p:sldId id="394" r:id="rId61"/>
    <p:sldId id="395" r:id="rId62"/>
    <p:sldId id="396" r:id="rId63"/>
    <p:sldId id="397" r:id="rId64"/>
    <p:sldId id="398" r:id="rId65"/>
    <p:sldId id="399" r:id="rId66"/>
    <p:sldId id="400" r:id="rId67"/>
    <p:sldId id="401" r:id="rId68"/>
    <p:sldId id="380" r:id="rId69"/>
    <p:sldId id="381" r:id="rId70"/>
    <p:sldId id="402" r:id="rId71"/>
    <p:sldId id="403" r:id="rId72"/>
    <p:sldId id="404" r:id="rId73"/>
    <p:sldId id="405" r:id="rId74"/>
    <p:sldId id="406" r:id="rId75"/>
    <p:sldId id="407" r:id="rId76"/>
    <p:sldId id="408" r:id="rId77"/>
    <p:sldId id="409" r:id="rId78"/>
    <p:sldId id="410" r:id="rId79"/>
    <p:sldId id="427" r:id="rId80"/>
    <p:sldId id="422" r:id="rId81"/>
    <p:sldId id="423" r:id="rId82"/>
    <p:sldId id="424" r:id="rId83"/>
    <p:sldId id="425" r:id="rId84"/>
    <p:sldId id="428" r:id="rId85"/>
    <p:sldId id="429" r:id="rId86"/>
    <p:sldId id="430" r:id="rId87"/>
    <p:sldId id="431" r:id="rId88"/>
    <p:sldId id="432" r:id="rId89"/>
    <p:sldId id="433" r:id="rId90"/>
    <p:sldId id="434" r:id="rId91"/>
    <p:sldId id="435" r:id="rId92"/>
    <p:sldId id="426" r:id="rId93"/>
    <p:sldId id="411" r:id="rId94"/>
    <p:sldId id="412" r:id="rId95"/>
    <p:sldId id="413" r:id="rId96"/>
    <p:sldId id="414" r:id="rId97"/>
    <p:sldId id="415" r:id="rId98"/>
    <p:sldId id="327" r:id="rId9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5860" dt="2018-10-06T13:53:38.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313" autoAdjust="0"/>
  </p:normalViewPr>
  <p:slideViewPr>
    <p:cSldViewPr snapToGrid="0" snapToObjects="1">
      <p:cViewPr varScale="1">
        <p:scale>
          <a:sx n="126" d="100"/>
          <a:sy n="126" d="100"/>
        </p:scale>
        <p:origin x="429" y="57"/>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undo custSel addSld delSld modSld sldOrd">
      <pc:chgData name="Raymond Camden" userId="7f77d1fe9c69badb" providerId="LiveId" clId="{11AEE8CD-5473-4AC4-97E8-0F1B521DFBBD}" dt="2018-10-06T13:53:38.720" v="6134"/>
      <pc:docMkLst>
        <pc:docMk/>
      </pc:docMkLst>
      <pc:sldChg chg="ord">
        <pc:chgData name="Raymond Camden" userId="7f77d1fe9c69badb" providerId="LiveId" clId="{11AEE8CD-5473-4AC4-97E8-0F1B521DFBBD}" dt="2018-09-29T14:32:31.754" v="1556"/>
        <pc:sldMkLst>
          <pc:docMk/>
          <pc:sldMk cId="202621253" sldId="289"/>
        </pc:sldMkLst>
      </pc:sldChg>
      <pc:sldChg chg="add">
        <pc:chgData name="Raymond Camden" userId="7f77d1fe9c69badb" providerId="LiveId" clId="{11AEE8CD-5473-4AC4-97E8-0F1B521DFBBD}" dt="2018-10-06T13:48:02.176" v="6120"/>
        <pc:sldMkLst>
          <pc:docMk/>
          <pc:sldMk cId="3942887870" sldId="327"/>
        </pc:sldMkLst>
      </pc:sldChg>
      <pc:sldChg chg="modAnim">
        <pc:chgData name="Raymond Camden" userId="7f77d1fe9c69badb" providerId="LiveId" clId="{11AEE8CD-5473-4AC4-97E8-0F1B521DFBBD}" dt="2018-10-06T13:50:01.314" v="6121"/>
        <pc:sldMkLst>
          <pc:docMk/>
          <pc:sldMk cId="3677696393" sldId="335"/>
        </pc:sldMkLst>
      </pc:sldChg>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modAnim">
        <pc:chgData name="Raymond Camden" userId="7f77d1fe9c69badb" providerId="LiveId" clId="{11AEE8CD-5473-4AC4-97E8-0F1B521DFBBD}" dt="2018-10-06T13:51:03.571" v="6123"/>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sldChg chg="modSp add ord">
        <pc:chgData name="Raymond Camden" userId="7f77d1fe9c69badb" providerId="LiveId" clId="{11AEE8CD-5473-4AC4-97E8-0F1B521DFBBD}" dt="2018-09-29T13:52:24.450" v="1555" actId="20577"/>
        <pc:sldMkLst>
          <pc:docMk/>
          <pc:sldMk cId="1819688348" sldId="369"/>
        </pc:sldMkLst>
        <pc:spChg chg="mod">
          <ac:chgData name="Raymond Camden" userId="7f77d1fe9c69badb" providerId="LiveId" clId="{11AEE8CD-5473-4AC4-97E8-0F1B521DFBBD}" dt="2018-09-29T13:52:24.450" v="1555" actId="20577"/>
          <ac:spMkLst>
            <pc:docMk/>
            <pc:sldMk cId="1819688348" sldId="369"/>
            <ac:spMk id="3" creationId="{00000000-0000-0000-0000-000000000000}"/>
          </ac:spMkLst>
        </pc:spChg>
      </pc:sldChg>
      <pc:sldChg chg="modSp add modAnim">
        <pc:chgData name="Raymond Camden" userId="7f77d1fe9c69badb" providerId="LiveId" clId="{11AEE8CD-5473-4AC4-97E8-0F1B521DFBBD}" dt="2018-09-29T14:38:04.750" v="1649"/>
        <pc:sldMkLst>
          <pc:docMk/>
          <pc:sldMk cId="2182682994" sldId="370"/>
        </pc:sldMkLst>
        <pc:spChg chg="mod">
          <ac:chgData name="Raymond Camden" userId="7f77d1fe9c69badb" providerId="LiveId" clId="{11AEE8CD-5473-4AC4-97E8-0F1B521DFBBD}" dt="2018-09-29T14:35:52.672" v="1603" actId="20577"/>
          <ac:spMkLst>
            <pc:docMk/>
            <pc:sldMk cId="2182682994" sldId="370"/>
            <ac:spMk id="2" creationId="{3E2AF8D4-72A1-492A-9623-0DA977C0A5AB}"/>
          </ac:spMkLst>
        </pc:spChg>
        <pc:spChg chg="mod">
          <ac:chgData name="Raymond Camden" userId="7f77d1fe9c69badb" providerId="LiveId" clId="{11AEE8CD-5473-4AC4-97E8-0F1B521DFBBD}" dt="2018-09-29T14:37:58.352" v="1648" actId="20577"/>
          <ac:spMkLst>
            <pc:docMk/>
            <pc:sldMk cId="2182682994" sldId="370"/>
            <ac:spMk id="3" creationId="{91107BAB-0DBD-4479-BAEB-15F09A63D4F6}"/>
          </ac:spMkLst>
        </pc:spChg>
      </pc:sldChg>
      <pc:sldChg chg="modSp add modAnim modNotesTx">
        <pc:chgData name="Raymond Camden" userId="7f77d1fe9c69badb" providerId="LiveId" clId="{11AEE8CD-5473-4AC4-97E8-0F1B521DFBBD}" dt="2018-09-29T14:46:40.174" v="1916" actId="20577"/>
        <pc:sldMkLst>
          <pc:docMk/>
          <pc:sldMk cId="490188191" sldId="371"/>
        </pc:sldMkLst>
        <pc:spChg chg="mod">
          <ac:chgData name="Raymond Camden" userId="7f77d1fe9c69badb" providerId="LiveId" clId="{11AEE8CD-5473-4AC4-97E8-0F1B521DFBBD}" dt="2018-09-29T14:38:18.063" v="1662" actId="20577"/>
          <ac:spMkLst>
            <pc:docMk/>
            <pc:sldMk cId="490188191" sldId="371"/>
            <ac:spMk id="2" creationId="{9CBD182C-E304-4E09-870D-C9D2955D3EC7}"/>
          </ac:spMkLst>
        </pc:spChg>
        <pc:spChg chg="mod">
          <ac:chgData name="Raymond Camden" userId="7f77d1fe9c69badb" providerId="LiveId" clId="{11AEE8CD-5473-4AC4-97E8-0F1B521DFBBD}" dt="2018-09-29T14:46:14.646" v="1888" actId="20577"/>
          <ac:spMkLst>
            <pc:docMk/>
            <pc:sldMk cId="490188191" sldId="371"/>
            <ac:spMk id="3" creationId="{3771F27A-A9AE-4382-B0C4-14693A721503}"/>
          </ac:spMkLst>
        </pc:spChg>
      </pc:sldChg>
      <pc:sldChg chg="modSp add">
        <pc:chgData name="Raymond Camden" userId="7f77d1fe9c69badb" providerId="LiveId" clId="{11AEE8CD-5473-4AC4-97E8-0F1B521DFBBD}" dt="2018-09-29T14:47:24.338" v="1993" actId="20577"/>
        <pc:sldMkLst>
          <pc:docMk/>
          <pc:sldMk cId="2146413470" sldId="372"/>
        </pc:sldMkLst>
        <pc:spChg chg="mod">
          <ac:chgData name="Raymond Camden" userId="7f77d1fe9c69badb" providerId="LiveId" clId="{11AEE8CD-5473-4AC4-97E8-0F1B521DFBBD}" dt="2018-09-29T14:47:24.338" v="1993" actId="20577"/>
          <ac:spMkLst>
            <pc:docMk/>
            <pc:sldMk cId="2146413470" sldId="372"/>
            <ac:spMk id="2" creationId="{D72D7B6F-085B-4CA2-96C5-FEDC09FBB44B}"/>
          </ac:spMkLst>
        </pc:spChg>
        <pc:spChg chg="mod">
          <ac:chgData name="Raymond Camden" userId="7f77d1fe9c69badb" providerId="LiveId" clId="{11AEE8CD-5473-4AC4-97E8-0F1B521DFBBD}" dt="2018-09-29T14:47:18.425" v="1980" actId="20577"/>
          <ac:spMkLst>
            <pc:docMk/>
            <pc:sldMk cId="2146413470" sldId="372"/>
            <ac:spMk id="3" creationId="{7477017F-B80A-4EEA-88BB-76902DC34085}"/>
          </ac:spMkLst>
        </pc:spChg>
      </pc:sldChg>
      <pc:sldChg chg="modSp add modAnim">
        <pc:chgData name="Raymond Camden" userId="7f77d1fe9c69badb" providerId="LiveId" clId="{11AEE8CD-5473-4AC4-97E8-0F1B521DFBBD}" dt="2018-10-01T16:03:31.633" v="2292"/>
        <pc:sldMkLst>
          <pc:docMk/>
          <pc:sldMk cId="2013927042" sldId="373"/>
        </pc:sldMkLst>
        <pc:spChg chg="mod">
          <ac:chgData name="Raymond Camden" userId="7f77d1fe9c69badb" providerId="LiveId" clId="{11AEE8CD-5473-4AC4-97E8-0F1B521DFBBD}" dt="2018-09-29T15:23:19.072" v="2005" actId="20577"/>
          <ac:spMkLst>
            <pc:docMk/>
            <pc:sldMk cId="2013927042" sldId="373"/>
            <ac:spMk id="2" creationId="{1C58DACD-88D2-41FC-BBA5-B42628F12A14}"/>
          </ac:spMkLst>
        </pc:spChg>
        <pc:spChg chg="mod">
          <ac:chgData name="Raymond Camden" userId="7f77d1fe9c69badb" providerId="LiveId" clId="{11AEE8CD-5473-4AC4-97E8-0F1B521DFBBD}" dt="2018-09-29T15:24:09.663" v="2104" actId="20577"/>
          <ac:spMkLst>
            <pc:docMk/>
            <pc:sldMk cId="2013927042" sldId="373"/>
            <ac:spMk id="3" creationId="{10FC28F4-6541-4CE1-88DB-A3EA626A3971}"/>
          </ac:spMkLst>
        </pc:spChg>
      </pc:sldChg>
      <pc:sldChg chg="modSp add">
        <pc:chgData name="Raymond Camden" userId="7f77d1fe9c69badb" providerId="LiveId" clId="{11AEE8CD-5473-4AC4-97E8-0F1B521DFBBD}" dt="2018-10-01T16:02:00.769" v="2186" actId="20577"/>
        <pc:sldMkLst>
          <pc:docMk/>
          <pc:sldMk cId="3589432093" sldId="374"/>
        </pc:sldMkLst>
        <pc:spChg chg="mod">
          <ac:chgData name="Raymond Camden" userId="7f77d1fe9c69badb" providerId="LiveId" clId="{11AEE8CD-5473-4AC4-97E8-0F1B521DFBBD}" dt="2018-09-29T15:24:20.381" v="2127" actId="20577"/>
          <ac:spMkLst>
            <pc:docMk/>
            <pc:sldMk cId="3589432093" sldId="374"/>
            <ac:spMk id="2" creationId="{BBC3ADD8-DD21-4945-9E68-74ED786D26C0}"/>
          </ac:spMkLst>
        </pc:spChg>
        <pc:spChg chg="mod">
          <ac:chgData name="Raymond Camden" userId="7f77d1fe9c69badb" providerId="LiveId" clId="{11AEE8CD-5473-4AC4-97E8-0F1B521DFBBD}" dt="2018-10-01T16:02:00.769" v="2186" actId="20577"/>
          <ac:spMkLst>
            <pc:docMk/>
            <pc:sldMk cId="3589432093" sldId="374"/>
            <ac:spMk id="3" creationId="{BE2438AA-AB06-4E11-AF5F-141E96950F37}"/>
          </ac:spMkLst>
        </pc:spChg>
      </pc:sldChg>
      <pc:sldChg chg="modSp add modAnim">
        <pc:chgData name="Raymond Camden" userId="7f77d1fe9c69badb" providerId="LiveId" clId="{11AEE8CD-5473-4AC4-97E8-0F1B521DFBBD}" dt="2018-10-01T16:03:23.723" v="2291"/>
        <pc:sldMkLst>
          <pc:docMk/>
          <pc:sldMk cId="3914127313" sldId="375"/>
        </pc:sldMkLst>
        <pc:spChg chg="mod">
          <ac:chgData name="Raymond Camden" userId="7f77d1fe9c69badb" providerId="LiveId" clId="{11AEE8CD-5473-4AC4-97E8-0F1B521DFBBD}" dt="2018-10-01T16:02:54.374" v="2204" actId="20577"/>
          <ac:spMkLst>
            <pc:docMk/>
            <pc:sldMk cId="3914127313" sldId="375"/>
            <ac:spMk id="2" creationId="{03230307-E5DB-4060-BDAE-875A8D83114D}"/>
          </ac:spMkLst>
        </pc:spChg>
        <pc:spChg chg="mod">
          <ac:chgData name="Raymond Camden" userId="7f77d1fe9c69badb" providerId="LiveId" clId="{11AEE8CD-5473-4AC4-97E8-0F1B521DFBBD}" dt="2018-10-01T16:03:18.229" v="2290" actId="20577"/>
          <ac:spMkLst>
            <pc:docMk/>
            <pc:sldMk cId="3914127313" sldId="375"/>
            <ac:spMk id="3" creationId="{D2D829E9-655E-469C-8CC2-0426BF2F0AC4}"/>
          </ac:spMkLst>
        </pc:spChg>
      </pc:sldChg>
      <pc:sldChg chg="modSp add">
        <pc:chgData name="Raymond Camden" userId="7f77d1fe9c69badb" providerId="LiveId" clId="{11AEE8CD-5473-4AC4-97E8-0F1B521DFBBD}" dt="2018-10-01T16:04:12.038" v="2337" actId="20577"/>
        <pc:sldMkLst>
          <pc:docMk/>
          <pc:sldMk cId="761146430" sldId="376"/>
        </pc:sldMkLst>
        <pc:spChg chg="mod">
          <ac:chgData name="Raymond Camden" userId="7f77d1fe9c69badb" providerId="LiveId" clId="{11AEE8CD-5473-4AC4-97E8-0F1B521DFBBD}" dt="2018-10-01T16:04:05.979" v="2317" actId="20577"/>
          <ac:spMkLst>
            <pc:docMk/>
            <pc:sldMk cId="761146430" sldId="376"/>
            <ac:spMk id="2" creationId="{E18FFC21-5A5F-4DBE-8E76-949E1C85A3C2}"/>
          </ac:spMkLst>
        </pc:spChg>
        <pc:spChg chg="mod">
          <ac:chgData name="Raymond Camden" userId="7f77d1fe9c69badb" providerId="LiveId" clId="{11AEE8CD-5473-4AC4-97E8-0F1B521DFBBD}" dt="2018-10-01T16:04:12.038" v="2337" actId="20577"/>
          <ac:spMkLst>
            <pc:docMk/>
            <pc:sldMk cId="761146430" sldId="376"/>
            <ac:spMk id="3" creationId="{05D9BBAA-A666-42A2-A570-D49E28E9CE2D}"/>
          </ac:spMkLst>
        </pc:spChg>
      </pc:sldChg>
      <pc:sldChg chg="modSp add modAnim">
        <pc:chgData name="Raymond Camden" userId="7f77d1fe9c69badb" providerId="LiveId" clId="{11AEE8CD-5473-4AC4-97E8-0F1B521DFBBD}" dt="2018-10-06T13:52:03.524" v="6124"/>
        <pc:sldMkLst>
          <pc:docMk/>
          <pc:sldMk cId="892118952" sldId="377"/>
        </pc:sldMkLst>
        <pc:spChg chg="mod">
          <ac:chgData name="Raymond Camden" userId="7f77d1fe9c69badb" providerId="LiveId" clId="{11AEE8CD-5473-4AC4-97E8-0F1B521DFBBD}" dt="2018-10-01T16:09:34.545" v="2349" actId="20577"/>
          <ac:spMkLst>
            <pc:docMk/>
            <pc:sldMk cId="892118952" sldId="377"/>
            <ac:spMk id="2" creationId="{9E03DA6B-7257-4041-BBE1-B453BBE1F253}"/>
          </ac:spMkLst>
        </pc:spChg>
        <pc:spChg chg="mod">
          <ac:chgData name="Raymond Camden" userId="7f77d1fe9c69badb" providerId="LiveId" clId="{11AEE8CD-5473-4AC4-97E8-0F1B521DFBBD}" dt="2018-10-01T16:09:57.445" v="2445" actId="20577"/>
          <ac:spMkLst>
            <pc:docMk/>
            <pc:sldMk cId="892118952" sldId="377"/>
            <ac:spMk id="3" creationId="{630B1267-266E-47E2-A16D-D192AEE550E6}"/>
          </ac:spMkLst>
        </pc:spChg>
      </pc:sldChg>
      <pc:sldChg chg="modSp add">
        <pc:chgData name="Raymond Camden" userId="7f77d1fe9c69badb" providerId="LiveId" clId="{11AEE8CD-5473-4AC4-97E8-0F1B521DFBBD}" dt="2018-10-01T16:10:56.675" v="2484" actId="20577"/>
        <pc:sldMkLst>
          <pc:docMk/>
          <pc:sldMk cId="1868370741" sldId="378"/>
        </pc:sldMkLst>
        <pc:spChg chg="mod">
          <ac:chgData name="Raymond Camden" userId="7f77d1fe9c69badb" providerId="LiveId" clId="{11AEE8CD-5473-4AC4-97E8-0F1B521DFBBD}" dt="2018-10-01T16:10:10.124" v="2468" actId="20577"/>
          <ac:spMkLst>
            <pc:docMk/>
            <pc:sldMk cId="1868370741" sldId="378"/>
            <ac:spMk id="2" creationId="{A7FBE5E8-7F8F-4348-9E0D-D267D6AC983F}"/>
          </ac:spMkLst>
        </pc:spChg>
        <pc:spChg chg="mod">
          <ac:chgData name="Raymond Camden" userId="7f77d1fe9c69badb" providerId="LiveId" clId="{11AEE8CD-5473-4AC4-97E8-0F1B521DFBBD}" dt="2018-10-01T16:10:56.675" v="2484" actId="20577"/>
          <ac:spMkLst>
            <pc:docMk/>
            <pc:sldMk cId="1868370741" sldId="378"/>
            <ac:spMk id="3" creationId="{ECA6ACDE-1AD6-4654-AE66-878B7C151892}"/>
          </ac:spMkLst>
        </pc:spChg>
      </pc:sldChg>
      <pc:sldChg chg="modSp add modAnim modNotesTx">
        <pc:chgData name="Raymond Camden" userId="7f77d1fe9c69badb" providerId="LiveId" clId="{11AEE8CD-5473-4AC4-97E8-0F1B521DFBBD}" dt="2018-10-01T18:17:08.733" v="3138" actId="20577"/>
        <pc:sldMkLst>
          <pc:docMk/>
          <pc:sldMk cId="905190118" sldId="379"/>
        </pc:sldMkLst>
        <pc:spChg chg="mod">
          <ac:chgData name="Raymond Camden" userId="7f77d1fe9c69badb" providerId="LiveId" clId="{11AEE8CD-5473-4AC4-97E8-0F1B521DFBBD}" dt="2018-10-01T16:17:10.586" v="2502" actId="20577"/>
          <ac:spMkLst>
            <pc:docMk/>
            <pc:sldMk cId="905190118" sldId="379"/>
            <ac:spMk id="2" creationId="{D4B6E13D-DE1D-4B97-A127-682A6EBC5B4A}"/>
          </ac:spMkLst>
        </pc:spChg>
        <pc:spChg chg="mod">
          <ac:chgData name="Raymond Camden" userId="7f77d1fe9c69badb" providerId="LiveId" clId="{11AEE8CD-5473-4AC4-97E8-0F1B521DFBBD}" dt="2018-10-01T18:17:08.733" v="3138" actId="20577"/>
          <ac:spMkLst>
            <pc:docMk/>
            <pc:sldMk cId="905190118" sldId="379"/>
            <ac:spMk id="3" creationId="{80A8516D-2586-4F51-A964-3C5AE92F7191}"/>
          </ac:spMkLst>
        </pc:spChg>
      </pc:sldChg>
      <pc:sldChg chg="addSp modSp add ord modAnim">
        <pc:chgData name="Raymond Camden" userId="7f77d1fe9c69badb" providerId="LiveId" clId="{11AEE8CD-5473-4AC4-97E8-0F1B521DFBBD}" dt="2018-10-01T16:33:37.823" v="2816" actId="20577"/>
        <pc:sldMkLst>
          <pc:docMk/>
          <pc:sldMk cId="1252354598" sldId="380"/>
        </pc:sldMkLst>
        <pc:spChg chg="mod">
          <ac:chgData name="Raymond Camden" userId="7f77d1fe9c69badb" providerId="LiveId" clId="{11AEE8CD-5473-4AC4-97E8-0F1B521DFBBD}" dt="2018-10-01T16:33:37.823" v="2816" actId="20577"/>
          <ac:spMkLst>
            <pc:docMk/>
            <pc:sldMk cId="1252354598" sldId="380"/>
            <ac:spMk id="2" creationId="{9E21A081-FD24-4FAF-95C2-28CD4DB1B23B}"/>
          </ac:spMkLst>
        </pc:spChg>
        <pc:spChg chg="mod">
          <ac:chgData name="Raymond Camden" userId="7f77d1fe9c69badb" providerId="LiveId" clId="{11AEE8CD-5473-4AC4-97E8-0F1B521DFBBD}" dt="2018-10-01T16:32:53.085" v="2805" actId="20577"/>
          <ac:spMkLst>
            <pc:docMk/>
            <pc:sldMk cId="1252354598" sldId="380"/>
            <ac:spMk id="3" creationId="{A7B53947-17CE-4500-B23D-780651A93990}"/>
          </ac:spMkLst>
        </pc:spChg>
        <pc:picChg chg="add mod">
          <ac:chgData name="Raymond Camden" userId="7f77d1fe9c69badb" providerId="LiveId" clId="{11AEE8CD-5473-4AC4-97E8-0F1B521DFBBD}" dt="2018-10-01T16:33:18.148" v="2808" actId="1076"/>
          <ac:picMkLst>
            <pc:docMk/>
            <pc:sldMk cId="1252354598" sldId="380"/>
            <ac:picMk id="4" creationId="{579762EA-4624-46FB-9DD9-2D251A771573}"/>
          </ac:picMkLst>
        </pc:picChg>
      </pc:sldChg>
      <pc:sldChg chg="modSp add modAnim modNotesTx">
        <pc:chgData name="Raymond Camden" userId="7f77d1fe9c69badb" providerId="LiveId" clId="{11AEE8CD-5473-4AC4-97E8-0F1B521DFBBD}" dt="2018-10-06T13:53:00.901" v="6130"/>
        <pc:sldMkLst>
          <pc:docMk/>
          <pc:sldMk cId="480998623" sldId="381"/>
        </pc:sldMkLst>
        <pc:spChg chg="mod">
          <ac:chgData name="Raymond Camden" userId="7f77d1fe9c69badb" providerId="LiveId" clId="{11AEE8CD-5473-4AC4-97E8-0F1B521DFBBD}" dt="2018-10-01T18:09:28.099" v="2849" actId="20577"/>
          <ac:spMkLst>
            <pc:docMk/>
            <pc:sldMk cId="480998623" sldId="381"/>
            <ac:spMk id="2" creationId="{5B88D974-7564-491A-9C18-06442FB3EBF8}"/>
          </ac:spMkLst>
        </pc:spChg>
        <pc:spChg chg="mod">
          <ac:chgData name="Raymond Camden" userId="7f77d1fe9c69badb" providerId="LiveId" clId="{11AEE8CD-5473-4AC4-97E8-0F1B521DFBBD}" dt="2018-10-02T18:12:52.680" v="4800" actId="20577"/>
          <ac:spMkLst>
            <pc:docMk/>
            <pc:sldMk cId="480998623" sldId="381"/>
            <ac:spMk id="3" creationId="{0778D1A1-E90E-41AE-9E5B-C91F31161C70}"/>
          </ac:spMkLst>
        </pc:spChg>
      </pc:sldChg>
      <pc:sldChg chg="modSp add">
        <pc:chgData name="Raymond Camden" userId="7f77d1fe9c69badb" providerId="LiveId" clId="{11AEE8CD-5473-4AC4-97E8-0F1B521DFBBD}" dt="2018-10-01T18:15:33.079" v="3137" actId="20577"/>
        <pc:sldMkLst>
          <pc:docMk/>
          <pc:sldMk cId="917874326" sldId="383"/>
        </pc:sldMkLst>
        <pc:spChg chg="mod">
          <ac:chgData name="Raymond Camden" userId="7f77d1fe9c69badb" providerId="LiveId" clId="{11AEE8CD-5473-4AC4-97E8-0F1B521DFBBD}" dt="2018-10-01T18:15:28.053" v="3119" actId="20577"/>
          <ac:spMkLst>
            <pc:docMk/>
            <pc:sldMk cId="917874326" sldId="383"/>
            <ac:spMk id="2" creationId="{6CCFEA39-CAF6-4C16-9D45-5C469BBB2D1C}"/>
          </ac:spMkLst>
        </pc:spChg>
        <pc:spChg chg="mod">
          <ac:chgData name="Raymond Camden" userId="7f77d1fe9c69badb" providerId="LiveId" clId="{11AEE8CD-5473-4AC4-97E8-0F1B521DFBBD}" dt="2018-10-01T18:15:33.079" v="3137" actId="20577"/>
          <ac:spMkLst>
            <pc:docMk/>
            <pc:sldMk cId="917874326" sldId="383"/>
            <ac:spMk id="3" creationId="{3A8AC425-A222-4EE3-97DB-BB66E0A56CB8}"/>
          </ac:spMkLst>
        </pc:spChg>
      </pc:sldChg>
      <pc:sldChg chg="modSp add modAnim">
        <pc:chgData name="Raymond Camden" userId="7f77d1fe9c69badb" providerId="LiveId" clId="{11AEE8CD-5473-4AC4-97E8-0F1B521DFBBD}" dt="2018-10-06T13:52:20.614" v="6125"/>
        <pc:sldMkLst>
          <pc:docMk/>
          <pc:sldMk cId="146686921" sldId="384"/>
        </pc:sldMkLst>
        <pc:spChg chg="mod">
          <ac:chgData name="Raymond Camden" userId="7f77d1fe9c69badb" providerId="LiveId" clId="{11AEE8CD-5473-4AC4-97E8-0F1B521DFBBD}" dt="2018-10-01T18:22:55.177" v="3176" actId="20577"/>
          <ac:spMkLst>
            <pc:docMk/>
            <pc:sldMk cId="146686921" sldId="384"/>
            <ac:spMk id="2" creationId="{353BF07B-A3A9-4DA6-BA50-8CB6F0636B88}"/>
          </ac:spMkLst>
        </pc:spChg>
        <pc:spChg chg="mod">
          <ac:chgData name="Raymond Camden" userId="7f77d1fe9c69badb" providerId="LiveId" clId="{11AEE8CD-5473-4AC4-97E8-0F1B521DFBBD}" dt="2018-10-01T18:23:19.079" v="3305" actId="20577"/>
          <ac:spMkLst>
            <pc:docMk/>
            <pc:sldMk cId="146686921" sldId="384"/>
            <ac:spMk id="3" creationId="{6CC00EED-1FEE-4ED6-BC4D-E17C2D4BD018}"/>
          </ac:spMkLst>
        </pc:spChg>
      </pc:sldChg>
      <pc:sldChg chg="add">
        <pc:chgData name="Raymond Camden" userId="7f77d1fe9c69badb" providerId="LiveId" clId="{11AEE8CD-5473-4AC4-97E8-0F1B521DFBBD}" dt="2018-10-01T18:51:28.760" v="3306"/>
        <pc:sldMkLst>
          <pc:docMk/>
          <pc:sldMk cId="110702054" sldId="385"/>
        </pc:sldMkLst>
      </pc:sldChg>
      <pc:sldChg chg="modSp add">
        <pc:chgData name="Raymond Camden" userId="7f77d1fe9c69badb" providerId="LiveId" clId="{11AEE8CD-5473-4AC4-97E8-0F1B521DFBBD}" dt="2018-10-01T18:51:48.552" v="3315" actId="20577"/>
        <pc:sldMkLst>
          <pc:docMk/>
          <pc:sldMk cId="2007292501" sldId="386"/>
        </pc:sldMkLst>
        <pc:spChg chg="mod">
          <ac:chgData name="Raymond Camden" userId="7f77d1fe9c69badb" providerId="LiveId" clId="{11AEE8CD-5473-4AC4-97E8-0F1B521DFBBD}" dt="2018-10-01T18:51:48.552" v="3315" actId="20577"/>
          <ac:spMkLst>
            <pc:docMk/>
            <pc:sldMk cId="2007292501" sldId="386"/>
            <ac:spMk id="3" creationId="{00000000-0000-0000-0000-000000000000}"/>
          </ac:spMkLst>
        </pc:spChg>
      </pc:sldChg>
      <pc:sldChg chg="modSp add modAnim">
        <pc:chgData name="Raymond Camden" userId="7f77d1fe9c69badb" providerId="LiveId" clId="{11AEE8CD-5473-4AC4-97E8-0F1B521DFBBD}" dt="2018-10-02T14:16:42.459" v="3418"/>
        <pc:sldMkLst>
          <pc:docMk/>
          <pc:sldMk cId="492021859" sldId="387"/>
        </pc:sldMkLst>
        <pc:spChg chg="mod">
          <ac:chgData name="Raymond Camden" userId="7f77d1fe9c69badb" providerId="LiveId" clId="{11AEE8CD-5473-4AC4-97E8-0F1B521DFBBD}" dt="2018-10-02T14:14:32.844" v="3324" actId="5793"/>
          <ac:spMkLst>
            <pc:docMk/>
            <pc:sldMk cId="492021859" sldId="387"/>
            <ac:spMk id="2" creationId="{FA99C886-D8EB-4E13-BD71-6E5821978A94}"/>
          </ac:spMkLst>
        </pc:spChg>
        <pc:spChg chg="mod">
          <ac:chgData name="Raymond Camden" userId="7f77d1fe9c69badb" providerId="LiveId" clId="{11AEE8CD-5473-4AC4-97E8-0F1B521DFBBD}" dt="2018-10-02T14:16:15.068" v="3415" actId="20577"/>
          <ac:spMkLst>
            <pc:docMk/>
            <pc:sldMk cId="492021859" sldId="387"/>
            <ac:spMk id="3" creationId="{BEEE7289-2B5D-471B-92C6-C742AD33A137}"/>
          </ac:spMkLst>
        </pc:spChg>
      </pc:sldChg>
      <pc:sldChg chg="modSp add modAnim">
        <pc:chgData name="Raymond Camden" userId="7f77d1fe9c69badb" providerId="LiveId" clId="{11AEE8CD-5473-4AC4-97E8-0F1B521DFBBD}" dt="2018-10-02T14:19:51.787" v="3680"/>
        <pc:sldMkLst>
          <pc:docMk/>
          <pc:sldMk cId="1784771677" sldId="388"/>
        </pc:sldMkLst>
        <pc:spChg chg="mod">
          <ac:chgData name="Raymond Camden" userId="7f77d1fe9c69badb" providerId="LiveId" clId="{11AEE8CD-5473-4AC4-97E8-0F1B521DFBBD}" dt="2018-10-02T14:17:06.920" v="3434" actId="20577"/>
          <ac:spMkLst>
            <pc:docMk/>
            <pc:sldMk cId="1784771677" sldId="388"/>
            <ac:spMk id="2" creationId="{67E55931-7E44-46CA-A40E-6684F234FB4A}"/>
          </ac:spMkLst>
        </pc:spChg>
        <pc:spChg chg="mod">
          <ac:chgData name="Raymond Camden" userId="7f77d1fe9c69badb" providerId="LiveId" clId="{11AEE8CD-5473-4AC4-97E8-0F1B521DFBBD}" dt="2018-10-02T14:19:43.101" v="3679" actId="20577"/>
          <ac:spMkLst>
            <pc:docMk/>
            <pc:sldMk cId="1784771677" sldId="388"/>
            <ac:spMk id="3" creationId="{C942AA51-AF8F-4C0E-B04F-B548CF2EC980}"/>
          </ac:spMkLst>
        </pc:spChg>
      </pc:sldChg>
      <pc:sldChg chg="addSp delSp modSp add">
        <pc:chgData name="Raymond Camden" userId="7f77d1fe9c69badb" providerId="LiveId" clId="{11AEE8CD-5473-4AC4-97E8-0F1B521DFBBD}" dt="2018-10-02T14:22:43.307" v="3707"/>
        <pc:sldMkLst>
          <pc:docMk/>
          <pc:sldMk cId="4141976774" sldId="389"/>
        </pc:sldMkLst>
        <pc:spChg chg="mod">
          <ac:chgData name="Raymond Camden" userId="7f77d1fe9c69badb" providerId="LiveId" clId="{11AEE8CD-5473-4AC4-97E8-0F1B521DFBBD}" dt="2018-10-02T14:21:20.064" v="3706" actId="20577"/>
          <ac:spMkLst>
            <pc:docMk/>
            <pc:sldMk cId="4141976774" sldId="389"/>
            <ac:spMk id="2" creationId="{016607B2-1C7F-4134-A4F2-77D5E8529238}"/>
          </ac:spMkLst>
        </pc:spChg>
        <pc:spChg chg="del">
          <ac:chgData name="Raymond Camden" userId="7f77d1fe9c69badb" providerId="LiveId" clId="{11AEE8CD-5473-4AC4-97E8-0F1B521DFBBD}" dt="2018-10-02T14:22:43.307" v="3707"/>
          <ac:spMkLst>
            <pc:docMk/>
            <pc:sldMk cId="4141976774" sldId="389"/>
            <ac:spMk id="3" creationId="{291819EB-6E26-43A7-A63C-5C2324A132FC}"/>
          </ac:spMkLst>
        </pc:spChg>
        <pc:picChg chg="add mod">
          <ac:chgData name="Raymond Camden" userId="7f77d1fe9c69badb" providerId="LiveId" clId="{11AEE8CD-5473-4AC4-97E8-0F1B521DFBBD}" dt="2018-10-02T14:22:43.307" v="3707"/>
          <ac:picMkLst>
            <pc:docMk/>
            <pc:sldMk cId="4141976774" sldId="389"/>
            <ac:picMk id="5" creationId="{DC317A99-9522-4335-BC91-5D6DF1DD77EF}"/>
          </ac:picMkLst>
        </pc:picChg>
      </pc:sldChg>
      <pc:sldChg chg="addSp delSp modSp add">
        <pc:chgData name="Raymond Camden" userId="7f77d1fe9c69badb" providerId="LiveId" clId="{11AEE8CD-5473-4AC4-97E8-0F1B521DFBBD}" dt="2018-10-02T14:24:17.656" v="3734"/>
        <pc:sldMkLst>
          <pc:docMk/>
          <pc:sldMk cId="3023296354" sldId="390"/>
        </pc:sldMkLst>
        <pc:spChg chg="mod">
          <ac:chgData name="Raymond Camden" userId="7f77d1fe9c69badb" providerId="LiveId" clId="{11AEE8CD-5473-4AC4-97E8-0F1B521DFBBD}" dt="2018-10-02T14:23:08.953" v="3733" actId="20577"/>
          <ac:spMkLst>
            <pc:docMk/>
            <pc:sldMk cId="3023296354" sldId="390"/>
            <ac:spMk id="2" creationId="{CDE02ED8-D5FD-4008-876E-896D53F8489A}"/>
          </ac:spMkLst>
        </pc:spChg>
        <pc:spChg chg="del">
          <ac:chgData name="Raymond Camden" userId="7f77d1fe9c69badb" providerId="LiveId" clId="{11AEE8CD-5473-4AC4-97E8-0F1B521DFBBD}" dt="2018-10-02T14:24:17.656" v="3734"/>
          <ac:spMkLst>
            <pc:docMk/>
            <pc:sldMk cId="3023296354" sldId="390"/>
            <ac:spMk id="3" creationId="{54A24856-4A30-44CE-9E55-07ACC1567929}"/>
          </ac:spMkLst>
        </pc:spChg>
        <pc:picChg chg="add mod">
          <ac:chgData name="Raymond Camden" userId="7f77d1fe9c69badb" providerId="LiveId" clId="{11AEE8CD-5473-4AC4-97E8-0F1B521DFBBD}" dt="2018-10-02T14:24:17.656" v="3734"/>
          <ac:picMkLst>
            <pc:docMk/>
            <pc:sldMk cId="3023296354" sldId="390"/>
            <ac:picMk id="5" creationId="{EA9AF501-98B3-415F-8D7F-0C9424494A1F}"/>
          </ac:picMkLst>
        </pc:picChg>
      </pc:sldChg>
      <pc:sldChg chg="modSp add">
        <pc:chgData name="Raymond Camden" userId="7f77d1fe9c69badb" providerId="LiveId" clId="{11AEE8CD-5473-4AC4-97E8-0F1B521DFBBD}" dt="2018-10-02T14:31:34.085" v="3793" actId="20577"/>
        <pc:sldMkLst>
          <pc:docMk/>
          <pc:sldMk cId="2306801908" sldId="391"/>
        </pc:sldMkLst>
        <pc:spChg chg="mod">
          <ac:chgData name="Raymond Camden" userId="7f77d1fe9c69badb" providerId="LiveId" clId="{11AEE8CD-5473-4AC4-97E8-0F1B521DFBBD}" dt="2018-10-02T14:31:06.152" v="3765" actId="20577"/>
          <ac:spMkLst>
            <pc:docMk/>
            <pc:sldMk cId="2306801908" sldId="391"/>
            <ac:spMk id="2" creationId="{8D9DEF08-7C1E-4111-B1DD-D0EA57E525E7}"/>
          </ac:spMkLst>
        </pc:spChg>
        <pc:spChg chg="mod">
          <ac:chgData name="Raymond Camden" userId="7f77d1fe9c69badb" providerId="LiveId" clId="{11AEE8CD-5473-4AC4-97E8-0F1B521DFBBD}" dt="2018-10-02T14:31:34.085" v="3793" actId="20577"/>
          <ac:spMkLst>
            <pc:docMk/>
            <pc:sldMk cId="2306801908" sldId="391"/>
            <ac:spMk id="3" creationId="{BBBAA77D-E06C-40E3-9EAC-2D811D301EC8}"/>
          </ac:spMkLst>
        </pc:spChg>
      </pc:sldChg>
      <pc:sldChg chg="modSp add ord modAnim modNotesTx">
        <pc:chgData name="Raymond Camden" userId="7f77d1fe9c69badb" providerId="LiveId" clId="{11AEE8CD-5473-4AC4-97E8-0F1B521DFBBD}" dt="2018-10-02T14:55:32.781" v="3942"/>
        <pc:sldMkLst>
          <pc:docMk/>
          <pc:sldMk cId="947144638" sldId="392"/>
        </pc:sldMkLst>
        <pc:spChg chg="mod">
          <ac:chgData name="Raymond Camden" userId="7f77d1fe9c69badb" providerId="LiveId" clId="{11AEE8CD-5473-4AC4-97E8-0F1B521DFBBD}" dt="2018-10-02T14:43:20.068" v="3812" actId="20577"/>
          <ac:spMkLst>
            <pc:docMk/>
            <pc:sldMk cId="947144638" sldId="392"/>
            <ac:spMk id="2" creationId="{A484AB70-8100-4BD6-9D00-0861156AC5FB}"/>
          </ac:spMkLst>
        </pc:spChg>
        <pc:spChg chg="mod">
          <ac:chgData name="Raymond Camden" userId="7f77d1fe9c69badb" providerId="LiveId" clId="{11AEE8CD-5473-4AC4-97E8-0F1B521DFBBD}" dt="2018-10-02T14:44:32.117" v="3899" actId="20577"/>
          <ac:spMkLst>
            <pc:docMk/>
            <pc:sldMk cId="947144638" sldId="392"/>
            <ac:spMk id="3" creationId="{859A83A5-5B02-4CA2-BEC3-1D9376189AF6}"/>
          </ac:spMkLst>
        </pc:spChg>
      </pc:sldChg>
      <pc:sldChg chg="addSp modSp add ord">
        <pc:chgData name="Raymond Camden" userId="7f77d1fe9c69badb" providerId="LiveId" clId="{11AEE8CD-5473-4AC4-97E8-0F1B521DFBBD}" dt="2018-10-02T14:55:32.781" v="3942"/>
        <pc:sldMkLst>
          <pc:docMk/>
          <pc:sldMk cId="1195126553" sldId="393"/>
        </pc:sldMkLst>
        <pc:spChg chg="mod">
          <ac:chgData name="Raymond Camden" userId="7f77d1fe9c69badb" providerId="LiveId" clId="{11AEE8CD-5473-4AC4-97E8-0F1B521DFBBD}" dt="2018-10-02T14:45:02.923" v="3938" actId="20577"/>
          <ac:spMkLst>
            <pc:docMk/>
            <pc:sldMk cId="1195126553" sldId="393"/>
            <ac:spMk id="2" creationId="{18F06641-16DE-467D-B43A-9AAB7116952B}"/>
          </ac:spMkLst>
        </pc:spChg>
        <pc:picChg chg="add mod">
          <ac:chgData name="Raymond Camden" userId="7f77d1fe9c69badb" providerId="LiveId" clId="{11AEE8CD-5473-4AC4-97E8-0F1B521DFBBD}" dt="2018-10-02T14:45:22.413" v="3941" actId="1076"/>
          <ac:picMkLst>
            <pc:docMk/>
            <pc:sldMk cId="1195126553" sldId="393"/>
            <ac:picMk id="4" creationId="{4EE7AC11-CABD-4161-B648-6B630CA77C64}"/>
          </ac:picMkLst>
        </pc:picChg>
      </pc:sldChg>
      <pc:sldChg chg="addSp delSp modSp add">
        <pc:chgData name="Raymond Camden" userId="7f77d1fe9c69badb" providerId="LiveId" clId="{11AEE8CD-5473-4AC4-97E8-0F1B521DFBBD}" dt="2018-10-02T14:59:50.854" v="3974" actId="1035"/>
        <pc:sldMkLst>
          <pc:docMk/>
          <pc:sldMk cId="3745685702" sldId="394"/>
        </pc:sldMkLst>
        <pc:spChg chg="mod">
          <ac:chgData name="Raymond Camden" userId="7f77d1fe9c69badb" providerId="LiveId" clId="{11AEE8CD-5473-4AC4-97E8-0F1B521DFBBD}" dt="2018-10-02T14:55:48.229" v="3970" actId="20577"/>
          <ac:spMkLst>
            <pc:docMk/>
            <pc:sldMk cId="3745685702" sldId="394"/>
            <ac:spMk id="2" creationId="{E2D26AA6-E5DF-42A6-852A-65FB5B618A1F}"/>
          </ac:spMkLst>
        </pc:spChg>
        <pc:spChg chg="del">
          <ac:chgData name="Raymond Camden" userId="7f77d1fe9c69badb" providerId="LiveId" clId="{11AEE8CD-5473-4AC4-97E8-0F1B521DFBBD}" dt="2018-10-02T14:57:33.695" v="3971"/>
          <ac:spMkLst>
            <pc:docMk/>
            <pc:sldMk cId="3745685702" sldId="394"/>
            <ac:spMk id="3" creationId="{44C672C3-8693-49DB-A8D6-0AF91C57B997}"/>
          </ac:spMkLst>
        </pc:spChg>
        <pc:spChg chg="add del mod">
          <ac:chgData name="Raymond Camden" userId="7f77d1fe9c69badb" providerId="LiveId" clId="{11AEE8CD-5473-4AC4-97E8-0F1B521DFBBD}" dt="2018-10-02T14:58:57.997" v="3973"/>
          <ac:spMkLst>
            <pc:docMk/>
            <pc:sldMk cId="3745685702" sldId="394"/>
            <ac:spMk id="7" creationId="{BA46B9E7-0972-4608-8D24-5CF99F402710}"/>
          </ac:spMkLst>
        </pc:spChg>
        <pc:picChg chg="add del mod">
          <ac:chgData name="Raymond Camden" userId="7f77d1fe9c69badb" providerId="LiveId" clId="{11AEE8CD-5473-4AC4-97E8-0F1B521DFBBD}" dt="2018-10-02T14:58:57.275" v="3972" actId="478"/>
          <ac:picMkLst>
            <pc:docMk/>
            <pc:sldMk cId="3745685702" sldId="394"/>
            <ac:picMk id="5" creationId="{A9A2E0AF-F2B9-405A-A52F-9DF3942C59ED}"/>
          </ac:picMkLst>
        </pc:picChg>
        <pc:picChg chg="add mod">
          <ac:chgData name="Raymond Camden" userId="7f77d1fe9c69badb" providerId="LiveId" clId="{11AEE8CD-5473-4AC4-97E8-0F1B521DFBBD}" dt="2018-10-02T14:59:50.854" v="3974" actId="1035"/>
          <ac:picMkLst>
            <pc:docMk/>
            <pc:sldMk cId="3745685702" sldId="394"/>
            <ac:picMk id="9" creationId="{D12F62C3-4E92-4384-A718-BB5EFA4F24F1}"/>
          </ac:picMkLst>
        </pc:picChg>
      </pc:sldChg>
      <pc:sldChg chg="modSp add modAnim">
        <pc:chgData name="Raymond Camden" userId="7f77d1fe9c69badb" providerId="LiveId" clId="{11AEE8CD-5473-4AC4-97E8-0F1B521DFBBD}" dt="2018-10-06T13:52:34.098" v="6126"/>
        <pc:sldMkLst>
          <pc:docMk/>
          <pc:sldMk cId="2561587900" sldId="395"/>
        </pc:sldMkLst>
        <pc:spChg chg="mod">
          <ac:chgData name="Raymond Camden" userId="7f77d1fe9c69badb" providerId="LiveId" clId="{11AEE8CD-5473-4AC4-97E8-0F1B521DFBBD}" dt="2018-10-02T15:00:53.992" v="4001" actId="20577"/>
          <ac:spMkLst>
            <pc:docMk/>
            <pc:sldMk cId="2561587900" sldId="395"/>
            <ac:spMk id="2" creationId="{AFACB663-BD4B-4355-8C07-6C0B57D59F27}"/>
          </ac:spMkLst>
        </pc:spChg>
        <pc:spChg chg="mod">
          <ac:chgData name="Raymond Camden" userId="7f77d1fe9c69badb" providerId="LiveId" clId="{11AEE8CD-5473-4AC4-97E8-0F1B521DFBBD}" dt="2018-10-02T15:01:27.631" v="4156" actId="20577"/>
          <ac:spMkLst>
            <pc:docMk/>
            <pc:sldMk cId="2561587900" sldId="395"/>
            <ac:spMk id="3" creationId="{0BA1457A-66E7-4FCC-86E5-4514F41CFD40}"/>
          </ac:spMkLst>
        </pc:spChg>
      </pc:sldChg>
      <pc:sldChg chg="add">
        <pc:chgData name="Raymond Camden" userId="7f77d1fe9c69badb" providerId="LiveId" clId="{11AEE8CD-5473-4AC4-97E8-0F1B521DFBBD}" dt="2018-10-02T17:46:47.960" v="4157"/>
        <pc:sldMkLst>
          <pc:docMk/>
          <pc:sldMk cId="4281335251" sldId="396"/>
        </pc:sldMkLst>
      </pc:sldChg>
      <pc:sldChg chg="modSp add">
        <pc:chgData name="Raymond Camden" userId="7f77d1fe9c69badb" providerId="LiveId" clId="{11AEE8CD-5473-4AC4-97E8-0F1B521DFBBD}" dt="2018-10-02T17:48:33.388" v="4174" actId="20577"/>
        <pc:sldMkLst>
          <pc:docMk/>
          <pc:sldMk cId="1169235322" sldId="397"/>
        </pc:sldMkLst>
        <pc:spChg chg="mod">
          <ac:chgData name="Raymond Camden" userId="7f77d1fe9c69badb" providerId="LiveId" clId="{11AEE8CD-5473-4AC4-97E8-0F1B521DFBBD}" dt="2018-10-02T17:48:33.388" v="4174" actId="20577"/>
          <ac:spMkLst>
            <pc:docMk/>
            <pc:sldMk cId="1169235322" sldId="397"/>
            <ac:spMk id="3" creationId="{00000000-0000-0000-0000-000000000000}"/>
          </ac:spMkLst>
        </pc:spChg>
      </pc:sldChg>
      <pc:sldChg chg="modSp add modAnim">
        <pc:chgData name="Raymond Camden" userId="7f77d1fe9c69badb" providerId="LiveId" clId="{11AEE8CD-5473-4AC4-97E8-0F1B521DFBBD}" dt="2018-10-06T13:52:40.847" v="6127"/>
        <pc:sldMkLst>
          <pc:docMk/>
          <pc:sldMk cId="2292610387" sldId="398"/>
        </pc:sldMkLst>
        <pc:spChg chg="mod">
          <ac:chgData name="Raymond Camden" userId="7f77d1fe9c69badb" providerId="LiveId" clId="{11AEE8CD-5473-4AC4-97E8-0F1B521DFBBD}" dt="2018-10-02T17:48:53.146" v="4188" actId="20577"/>
          <ac:spMkLst>
            <pc:docMk/>
            <pc:sldMk cId="2292610387" sldId="398"/>
            <ac:spMk id="2" creationId="{9E6A1CF8-1BD9-486A-BDCD-4F750102834C}"/>
          </ac:spMkLst>
        </pc:spChg>
        <pc:spChg chg="mod">
          <ac:chgData name="Raymond Camden" userId="7f77d1fe9c69badb" providerId="LiveId" clId="{11AEE8CD-5473-4AC4-97E8-0F1B521DFBBD}" dt="2018-10-02T17:51:04.723" v="4406" actId="20577"/>
          <ac:spMkLst>
            <pc:docMk/>
            <pc:sldMk cId="2292610387" sldId="398"/>
            <ac:spMk id="3" creationId="{B72D5688-2DFC-4E8F-AC33-24BAFE1F74D8}"/>
          </ac:spMkLst>
        </pc:spChg>
      </pc:sldChg>
      <pc:sldChg chg="modSp add modAnim">
        <pc:chgData name="Raymond Camden" userId="7f77d1fe9c69badb" providerId="LiveId" clId="{11AEE8CD-5473-4AC4-97E8-0F1B521DFBBD}" dt="2018-10-06T13:52:46.780" v="6128"/>
        <pc:sldMkLst>
          <pc:docMk/>
          <pc:sldMk cId="2133318446" sldId="399"/>
        </pc:sldMkLst>
        <pc:spChg chg="mod">
          <ac:chgData name="Raymond Camden" userId="7f77d1fe9c69badb" providerId="LiveId" clId="{11AEE8CD-5473-4AC4-97E8-0F1B521DFBBD}" dt="2018-10-02T17:52:17.122" v="4428" actId="20577"/>
          <ac:spMkLst>
            <pc:docMk/>
            <pc:sldMk cId="2133318446" sldId="399"/>
            <ac:spMk id="2" creationId="{26D5B3C7-BA5D-4866-ABFD-49CD9A2E3BFC}"/>
          </ac:spMkLst>
        </pc:spChg>
        <pc:spChg chg="mod">
          <ac:chgData name="Raymond Camden" userId="7f77d1fe9c69badb" providerId="LiveId" clId="{11AEE8CD-5473-4AC4-97E8-0F1B521DFBBD}" dt="2018-10-02T17:55:33.545" v="4540" actId="20577"/>
          <ac:spMkLst>
            <pc:docMk/>
            <pc:sldMk cId="2133318446" sldId="399"/>
            <ac:spMk id="3" creationId="{51D7325B-57A7-469C-BD3D-A8DCF4E5ECE0}"/>
          </ac:spMkLst>
        </pc:spChg>
      </pc:sldChg>
      <pc:sldChg chg="modSp add modAnim">
        <pc:chgData name="Raymond Camden" userId="7f77d1fe9c69badb" providerId="LiveId" clId="{11AEE8CD-5473-4AC4-97E8-0F1B521DFBBD}" dt="2018-10-06T13:52:52.777" v="6129"/>
        <pc:sldMkLst>
          <pc:docMk/>
          <pc:sldMk cId="1658331158" sldId="400"/>
        </pc:sldMkLst>
        <pc:spChg chg="mod">
          <ac:chgData name="Raymond Camden" userId="7f77d1fe9c69badb" providerId="LiveId" clId="{11AEE8CD-5473-4AC4-97E8-0F1B521DFBBD}" dt="2018-10-02T17:56:30.776" v="4555" actId="20577"/>
          <ac:spMkLst>
            <pc:docMk/>
            <pc:sldMk cId="1658331158" sldId="400"/>
            <ac:spMk id="2" creationId="{356D0FF4-1620-40DF-9DE0-45B118821F96}"/>
          </ac:spMkLst>
        </pc:spChg>
        <pc:spChg chg="mod">
          <ac:chgData name="Raymond Camden" userId="7f77d1fe9c69badb" providerId="LiveId" clId="{11AEE8CD-5473-4AC4-97E8-0F1B521DFBBD}" dt="2018-10-02T17:56:50.157" v="4651" actId="20577"/>
          <ac:spMkLst>
            <pc:docMk/>
            <pc:sldMk cId="1658331158" sldId="400"/>
            <ac:spMk id="3" creationId="{98C2EDD9-1A19-44AD-BE86-79EF6C245130}"/>
          </ac:spMkLst>
        </pc:spChg>
      </pc:sldChg>
      <pc:sldChg chg="modSp add modNotesTx">
        <pc:chgData name="Raymond Camden" userId="7f77d1fe9c69badb" providerId="LiveId" clId="{11AEE8CD-5473-4AC4-97E8-0F1B521DFBBD}" dt="2018-10-02T17:59:54.518" v="4703" actId="20577"/>
        <pc:sldMkLst>
          <pc:docMk/>
          <pc:sldMk cId="833019862" sldId="401"/>
        </pc:sldMkLst>
        <pc:spChg chg="mod">
          <ac:chgData name="Raymond Camden" userId="7f77d1fe9c69badb" providerId="LiveId" clId="{11AEE8CD-5473-4AC4-97E8-0F1B521DFBBD}" dt="2018-10-02T17:57:18.317" v="4656" actId="20577"/>
          <ac:spMkLst>
            <pc:docMk/>
            <pc:sldMk cId="833019862" sldId="401"/>
            <ac:spMk id="2" creationId="{002D1E19-960C-421C-9EF2-B61273204F6C}"/>
          </ac:spMkLst>
        </pc:spChg>
        <pc:spChg chg="mod">
          <ac:chgData name="Raymond Camden" userId="7f77d1fe9c69badb" providerId="LiveId" clId="{11AEE8CD-5473-4AC4-97E8-0F1B521DFBBD}" dt="2018-10-02T17:57:32.817" v="4670" actId="20577"/>
          <ac:spMkLst>
            <pc:docMk/>
            <pc:sldMk cId="833019862" sldId="401"/>
            <ac:spMk id="3" creationId="{1450CBFA-252D-4779-8ABC-21370154D4B1}"/>
          </ac:spMkLst>
        </pc:spChg>
      </pc:sldChg>
      <pc:sldChg chg="add">
        <pc:chgData name="Raymond Camden" userId="7f77d1fe9c69badb" providerId="LiveId" clId="{11AEE8CD-5473-4AC4-97E8-0F1B521DFBBD}" dt="2018-10-02T18:43:31.119" v="4801"/>
        <pc:sldMkLst>
          <pc:docMk/>
          <pc:sldMk cId="2460329287" sldId="402"/>
        </pc:sldMkLst>
      </pc:sldChg>
      <pc:sldChg chg="modSp add">
        <pc:chgData name="Raymond Camden" userId="7f77d1fe9c69badb" providerId="LiveId" clId="{11AEE8CD-5473-4AC4-97E8-0F1B521DFBBD}" dt="2018-10-03T17:48:53.272" v="4815" actId="20577"/>
        <pc:sldMkLst>
          <pc:docMk/>
          <pc:sldMk cId="522417972" sldId="403"/>
        </pc:sldMkLst>
        <pc:spChg chg="mod">
          <ac:chgData name="Raymond Camden" userId="7f77d1fe9c69badb" providerId="LiveId" clId="{11AEE8CD-5473-4AC4-97E8-0F1B521DFBBD}" dt="2018-10-03T17:48:53.272" v="4815" actId="20577"/>
          <ac:spMkLst>
            <pc:docMk/>
            <pc:sldMk cId="522417972" sldId="403"/>
            <ac:spMk id="3" creationId="{00000000-0000-0000-0000-000000000000}"/>
          </ac:spMkLst>
        </pc:spChg>
      </pc:sldChg>
      <pc:sldChg chg="modSp add modAnim">
        <pc:chgData name="Raymond Camden" userId="7f77d1fe9c69badb" providerId="LiveId" clId="{11AEE8CD-5473-4AC4-97E8-0F1B521DFBBD}" dt="2018-10-06T13:53:19.366" v="6132"/>
        <pc:sldMkLst>
          <pc:docMk/>
          <pc:sldMk cId="838466888" sldId="404"/>
        </pc:sldMkLst>
        <pc:spChg chg="mod">
          <ac:chgData name="Raymond Camden" userId="7f77d1fe9c69badb" providerId="LiveId" clId="{11AEE8CD-5473-4AC4-97E8-0F1B521DFBBD}" dt="2018-10-03T17:58:16.469" v="4828" actId="20577"/>
          <ac:spMkLst>
            <pc:docMk/>
            <pc:sldMk cId="838466888" sldId="404"/>
            <ac:spMk id="2" creationId="{214DA58D-33E0-4E94-AED7-3D63B2402E64}"/>
          </ac:spMkLst>
        </pc:spChg>
        <pc:spChg chg="mod">
          <ac:chgData name="Raymond Camden" userId="7f77d1fe9c69badb" providerId="LiveId" clId="{11AEE8CD-5473-4AC4-97E8-0F1B521DFBBD}" dt="2018-10-03T18:04:45.879" v="5099" actId="20577"/>
          <ac:spMkLst>
            <pc:docMk/>
            <pc:sldMk cId="838466888" sldId="404"/>
            <ac:spMk id="3" creationId="{61146289-AB31-445E-9851-C5C8B7970CD3}"/>
          </ac:spMkLst>
        </pc:spChg>
      </pc:sldChg>
      <pc:sldChg chg="modSp add modAnim">
        <pc:chgData name="Raymond Camden" userId="7f77d1fe9c69badb" providerId="LiveId" clId="{11AEE8CD-5473-4AC4-97E8-0F1B521DFBBD}" dt="2018-10-03T19:32:26.633" v="5535"/>
        <pc:sldMkLst>
          <pc:docMk/>
          <pc:sldMk cId="1529860926" sldId="405"/>
        </pc:sldMkLst>
        <pc:spChg chg="mod">
          <ac:chgData name="Raymond Camden" userId="7f77d1fe9c69badb" providerId="LiveId" clId="{11AEE8CD-5473-4AC4-97E8-0F1B521DFBBD}" dt="2018-10-03T18:04:57.897" v="5110" actId="20577"/>
          <ac:spMkLst>
            <pc:docMk/>
            <pc:sldMk cId="1529860926" sldId="405"/>
            <ac:spMk id="2" creationId="{EA655101-79E2-4C0A-AFE1-FC52A36BCB0A}"/>
          </ac:spMkLst>
        </pc:spChg>
        <pc:spChg chg="mod">
          <ac:chgData name="Raymond Camden" userId="7f77d1fe9c69badb" providerId="LiveId" clId="{11AEE8CD-5473-4AC4-97E8-0F1B521DFBBD}" dt="2018-10-03T18:08:32.263" v="5241" actId="20577"/>
          <ac:spMkLst>
            <pc:docMk/>
            <pc:sldMk cId="1529860926" sldId="405"/>
            <ac:spMk id="3" creationId="{3530F6F2-9683-49BA-983F-C664B1F55564}"/>
          </ac:spMkLst>
        </pc:spChg>
      </pc:sldChg>
      <pc:sldChg chg="addSp delSp modSp add">
        <pc:chgData name="Raymond Camden" userId="7f77d1fe9c69badb" providerId="LiveId" clId="{11AEE8CD-5473-4AC4-97E8-0F1B521DFBBD}" dt="2018-10-03T19:26:42.984" v="5261"/>
        <pc:sldMkLst>
          <pc:docMk/>
          <pc:sldMk cId="620427215" sldId="406"/>
        </pc:sldMkLst>
        <pc:spChg chg="mod">
          <ac:chgData name="Raymond Camden" userId="7f77d1fe9c69badb" providerId="LiveId" clId="{11AEE8CD-5473-4AC4-97E8-0F1B521DFBBD}" dt="2018-10-03T18:55:26.125" v="5260" actId="20577"/>
          <ac:spMkLst>
            <pc:docMk/>
            <pc:sldMk cId="620427215" sldId="406"/>
            <ac:spMk id="2" creationId="{1A24D2E4-29F1-413A-9537-FF114B30EFBE}"/>
          </ac:spMkLst>
        </pc:spChg>
        <pc:spChg chg="del">
          <ac:chgData name="Raymond Camden" userId="7f77d1fe9c69badb" providerId="LiveId" clId="{11AEE8CD-5473-4AC4-97E8-0F1B521DFBBD}" dt="2018-10-03T19:26:42.984" v="5261"/>
          <ac:spMkLst>
            <pc:docMk/>
            <pc:sldMk cId="620427215" sldId="406"/>
            <ac:spMk id="3" creationId="{E175EBF8-7D13-48C6-AAD7-24DA2399BD69}"/>
          </ac:spMkLst>
        </pc:spChg>
        <pc:picChg chg="add mod">
          <ac:chgData name="Raymond Camden" userId="7f77d1fe9c69badb" providerId="LiveId" clId="{11AEE8CD-5473-4AC4-97E8-0F1B521DFBBD}" dt="2018-10-03T19:26:42.984" v="5261"/>
          <ac:picMkLst>
            <pc:docMk/>
            <pc:sldMk cId="620427215" sldId="406"/>
            <ac:picMk id="5" creationId="{6EBC4EB9-0BF0-455B-B63B-30D6D4DA52E9}"/>
          </ac:picMkLst>
        </pc:picChg>
      </pc:sldChg>
      <pc:sldChg chg="addSp delSp modSp add">
        <pc:chgData name="Raymond Camden" userId="7f77d1fe9c69badb" providerId="LiveId" clId="{11AEE8CD-5473-4AC4-97E8-0F1B521DFBBD}" dt="2018-10-03T19:28:12.401" v="5285" actId="20577"/>
        <pc:sldMkLst>
          <pc:docMk/>
          <pc:sldMk cId="519970790" sldId="407"/>
        </pc:sldMkLst>
        <pc:spChg chg="mod">
          <ac:chgData name="Raymond Camden" userId="7f77d1fe9c69badb" providerId="LiveId" clId="{11AEE8CD-5473-4AC4-97E8-0F1B521DFBBD}" dt="2018-10-03T19:28:12.401" v="5285" actId="20577"/>
          <ac:spMkLst>
            <pc:docMk/>
            <pc:sldMk cId="519970790" sldId="407"/>
            <ac:spMk id="2" creationId="{4D46ECFA-B8E3-467C-A24D-6083C3F288CC}"/>
          </ac:spMkLst>
        </pc:spChg>
        <pc:spChg chg="del">
          <ac:chgData name="Raymond Camden" userId="7f77d1fe9c69badb" providerId="LiveId" clId="{11AEE8CD-5473-4AC4-97E8-0F1B521DFBBD}" dt="2018-10-03T19:28:00.611" v="5263"/>
          <ac:spMkLst>
            <pc:docMk/>
            <pc:sldMk cId="519970790" sldId="407"/>
            <ac:spMk id="3" creationId="{6F86BCDB-2A0A-46DD-BEFB-B0EA96AF70B4}"/>
          </ac:spMkLst>
        </pc:spChg>
        <pc:picChg chg="add mod">
          <ac:chgData name="Raymond Camden" userId="7f77d1fe9c69badb" providerId="LiveId" clId="{11AEE8CD-5473-4AC4-97E8-0F1B521DFBBD}" dt="2018-10-03T19:28:00.611" v="5263"/>
          <ac:picMkLst>
            <pc:docMk/>
            <pc:sldMk cId="519970790" sldId="407"/>
            <ac:picMk id="5" creationId="{0B1A8DF2-507D-48A8-8010-111DD75E1752}"/>
          </ac:picMkLst>
        </pc:picChg>
      </pc:sldChg>
      <pc:sldChg chg="modSp add">
        <pc:chgData name="Raymond Camden" userId="7f77d1fe9c69badb" providerId="LiveId" clId="{11AEE8CD-5473-4AC4-97E8-0F1B521DFBBD}" dt="2018-10-03T19:28:33.685" v="5357" actId="20577"/>
        <pc:sldMkLst>
          <pc:docMk/>
          <pc:sldMk cId="3256357209" sldId="408"/>
        </pc:sldMkLst>
        <pc:spChg chg="mod">
          <ac:chgData name="Raymond Camden" userId="7f77d1fe9c69badb" providerId="LiveId" clId="{11AEE8CD-5473-4AC4-97E8-0F1B521DFBBD}" dt="2018-10-03T19:28:17.810" v="5305" actId="20577"/>
          <ac:spMkLst>
            <pc:docMk/>
            <pc:sldMk cId="3256357209" sldId="408"/>
            <ac:spMk id="2" creationId="{42C8ACBA-C779-4AAC-8A51-D5E6D8DAA374}"/>
          </ac:spMkLst>
        </pc:spChg>
        <pc:spChg chg="mod">
          <ac:chgData name="Raymond Camden" userId="7f77d1fe9c69badb" providerId="LiveId" clId="{11AEE8CD-5473-4AC4-97E8-0F1B521DFBBD}" dt="2018-10-03T19:28:33.685" v="5357" actId="20577"/>
          <ac:spMkLst>
            <pc:docMk/>
            <pc:sldMk cId="3256357209" sldId="408"/>
            <ac:spMk id="3" creationId="{B7A49823-BF48-4F52-8F90-7BBADD7BC357}"/>
          </ac:spMkLst>
        </pc:spChg>
      </pc:sldChg>
      <pc:sldChg chg="modSp add modAnim">
        <pc:chgData name="Raymond Camden" userId="7f77d1fe9c69badb" providerId="LiveId" clId="{11AEE8CD-5473-4AC4-97E8-0F1B521DFBBD}" dt="2018-10-03T19:32:30.467" v="5536"/>
        <pc:sldMkLst>
          <pc:docMk/>
          <pc:sldMk cId="2369692376" sldId="409"/>
        </pc:sldMkLst>
        <pc:spChg chg="mod">
          <ac:chgData name="Raymond Camden" userId="7f77d1fe9c69badb" providerId="LiveId" clId="{11AEE8CD-5473-4AC4-97E8-0F1B521DFBBD}" dt="2018-10-03T19:28:49.857" v="5376" actId="20577"/>
          <ac:spMkLst>
            <pc:docMk/>
            <pc:sldMk cId="2369692376" sldId="409"/>
            <ac:spMk id="2" creationId="{8C82A12F-7697-4162-8C1D-3489BF9B760F}"/>
          </ac:spMkLst>
        </pc:spChg>
        <pc:spChg chg="mod">
          <ac:chgData name="Raymond Camden" userId="7f77d1fe9c69badb" providerId="LiveId" clId="{11AEE8CD-5473-4AC4-97E8-0F1B521DFBBD}" dt="2018-10-03T19:31:01.332" v="5533"/>
          <ac:spMkLst>
            <pc:docMk/>
            <pc:sldMk cId="2369692376" sldId="409"/>
            <ac:spMk id="3" creationId="{C361BA1D-2996-4783-A695-F9F2DF51C0D5}"/>
          </ac:spMkLst>
        </pc:spChg>
      </pc:sldChg>
      <pc:sldChg chg="add">
        <pc:chgData name="Raymond Camden" userId="7f77d1fe9c69badb" providerId="LiveId" clId="{11AEE8CD-5473-4AC4-97E8-0F1B521DFBBD}" dt="2018-10-03T19:34:10.797" v="5537"/>
        <pc:sldMkLst>
          <pc:docMk/>
          <pc:sldMk cId="2263340041" sldId="410"/>
        </pc:sldMkLst>
      </pc:sldChg>
      <pc:sldChg chg="modSp add modNotesTx">
        <pc:chgData name="Raymond Camden" userId="7f77d1fe9c69badb" providerId="LiveId" clId="{11AEE8CD-5473-4AC4-97E8-0F1B521DFBBD}" dt="2018-10-06T12:42:14.741" v="5576" actId="20577"/>
        <pc:sldMkLst>
          <pc:docMk/>
          <pc:sldMk cId="3088163835" sldId="411"/>
        </pc:sldMkLst>
        <pc:spChg chg="mod">
          <ac:chgData name="Raymond Camden" userId="7f77d1fe9c69badb" providerId="LiveId" clId="{11AEE8CD-5473-4AC4-97E8-0F1B521DFBBD}" dt="2018-10-06T12:42:09.095" v="5556" actId="20577"/>
          <ac:spMkLst>
            <pc:docMk/>
            <pc:sldMk cId="3088163835" sldId="411"/>
            <ac:spMk id="3" creationId="{00000000-0000-0000-0000-000000000000}"/>
          </ac:spMkLst>
        </pc:spChg>
      </pc:sldChg>
      <pc:sldChg chg="modSp add modAnim">
        <pc:chgData name="Raymond Camden" userId="7f77d1fe9c69badb" providerId="LiveId" clId="{11AEE8CD-5473-4AC4-97E8-0F1B521DFBBD}" dt="2018-10-06T13:53:32.623" v="6133"/>
        <pc:sldMkLst>
          <pc:docMk/>
          <pc:sldMk cId="2066329944" sldId="412"/>
        </pc:sldMkLst>
        <pc:spChg chg="mod">
          <ac:chgData name="Raymond Camden" userId="7f77d1fe9c69badb" providerId="LiveId" clId="{11AEE8CD-5473-4AC4-97E8-0F1B521DFBBD}" dt="2018-10-06T12:42:53.751" v="5601" actId="20577"/>
          <ac:spMkLst>
            <pc:docMk/>
            <pc:sldMk cId="2066329944" sldId="412"/>
            <ac:spMk id="2" creationId="{65D63EB6-9D70-4F66-AF69-10D21E3C51E5}"/>
          </ac:spMkLst>
        </pc:spChg>
        <pc:spChg chg="mod">
          <ac:chgData name="Raymond Camden" userId="7f77d1fe9c69badb" providerId="LiveId" clId="{11AEE8CD-5473-4AC4-97E8-0F1B521DFBBD}" dt="2018-10-06T13:35:13.613" v="6010" actId="20577"/>
          <ac:spMkLst>
            <pc:docMk/>
            <pc:sldMk cId="2066329944" sldId="412"/>
            <ac:spMk id="3" creationId="{11B516DF-4884-454B-97B9-082410C8AF66}"/>
          </ac:spMkLst>
        </pc:spChg>
      </pc:sldChg>
      <pc:sldChg chg="modSp add modAnim modNotesTx">
        <pc:chgData name="Raymond Camden" userId="7f77d1fe9c69badb" providerId="LiveId" clId="{11AEE8CD-5473-4AC4-97E8-0F1B521DFBBD}" dt="2018-10-06T13:28:37.568" v="5924"/>
        <pc:sldMkLst>
          <pc:docMk/>
          <pc:sldMk cId="2208727184" sldId="413"/>
        </pc:sldMkLst>
        <pc:spChg chg="mod">
          <ac:chgData name="Raymond Camden" userId="7f77d1fe9c69badb" providerId="LiveId" clId="{11AEE8CD-5473-4AC4-97E8-0F1B521DFBBD}" dt="2018-10-06T13:15:38.397" v="5702" actId="20577"/>
          <ac:spMkLst>
            <pc:docMk/>
            <pc:sldMk cId="2208727184" sldId="413"/>
            <ac:spMk id="2" creationId="{6DC0AF5D-4801-47C1-8415-79A987767FF5}"/>
          </ac:spMkLst>
        </pc:spChg>
        <pc:spChg chg="mod">
          <ac:chgData name="Raymond Camden" userId="7f77d1fe9c69badb" providerId="LiveId" clId="{11AEE8CD-5473-4AC4-97E8-0F1B521DFBBD}" dt="2018-10-06T13:28:37.568" v="5924"/>
          <ac:spMkLst>
            <pc:docMk/>
            <pc:sldMk cId="2208727184" sldId="413"/>
            <ac:spMk id="3" creationId="{FE18845D-6633-4E9C-8764-B468869693A3}"/>
          </ac:spMkLst>
        </pc:spChg>
      </pc:sldChg>
      <pc:sldChg chg="modSp add modAnim">
        <pc:chgData name="Raymond Camden" userId="7f77d1fe9c69badb" providerId="LiveId" clId="{11AEE8CD-5473-4AC4-97E8-0F1B521DFBBD}" dt="2018-10-06T13:53:38.720" v="6134"/>
        <pc:sldMkLst>
          <pc:docMk/>
          <pc:sldMk cId="1370759269" sldId="414"/>
        </pc:sldMkLst>
        <pc:spChg chg="mod">
          <ac:chgData name="Raymond Camden" userId="7f77d1fe9c69badb" providerId="LiveId" clId="{11AEE8CD-5473-4AC4-97E8-0F1B521DFBBD}" dt="2018-10-06T13:30:49.131" v="5944" actId="20577"/>
          <ac:spMkLst>
            <pc:docMk/>
            <pc:sldMk cId="1370759269" sldId="414"/>
            <ac:spMk id="2" creationId="{76C94D3F-5EFE-490E-ACE0-E4E3D80FECAC}"/>
          </ac:spMkLst>
        </pc:spChg>
        <pc:spChg chg="mod">
          <ac:chgData name="Raymond Camden" userId="7f77d1fe9c69badb" providerId="LiveId" clId="{11AEE8CD-5473-4AC4-97E8-0F1B521DFBBD}" dt="2018-10-06T13:32:00.917" v="5978"/>
          <ac:spMkLst>
            <pc:docMk/>
            <pc:sldMk cId="1370759269" sldId="414"/>
            <ac:spMk id="3" creationId="{0AC1FE37-E436-45E8-9BE2-C5D7291A2177}"/>
          </ac:spMkLst>
        </pc:spChg>
      </pc:sldChg>
      <pc:sldChg chg="modSp add modAnim">
        <pc:chgData name="Raymond Camden" userId="7f77d1fe9c69badb" providerId="LiveId" clId="{11AEE8CD-5473-4AC4-97E8-0F1B521DFBBD}" dt="2018-10-06T13:40:48.001" v="6088" actId="20577"/>
        <pc:sldMkLst>
          <pc:docMk/>
          <pc:sldMk cId="4228222274" sldId="415"/>
        </pc:sldMkLst>
        <pc:spChg chg="mod">
          <ac:chgData name="Raymond Camden" userId="7f77d1fe9c69badb" providerId="LiveId" clId="{11AEE8CD-5473-4AC4-97E8-0F1B521DFBBD}" dt="2018-10-06T13:32:07.870" v="5999" actId="20577"/>
          <ac:spMkLst>
            <pc:docMk/>
            <pc:sldMk cId="4228222274" sldId="415"/>
            <ac:spMk id="2" creationId="{39132CE8-DC47-4067-9EA5-0ABCF9F9BA57}"/>
          </ac:spMkLst>
        </pc:spChg>
        <pc:spChg chg="mod">
          <ac:chgData name="Raymond Camden" userId="7f77d1fe9c69badb" providerId="LiveId" clId="{11AEE8CD-5473-4AC4-97E8-0F1B521DFBBD}" dt="2018-10-06T13:40:48.001" v="6088" actId="20577"/>
          <ac:spMkLst>
            <pc:docMk/>
            <pc:sldMk cId="4228222274" sldId="415"/>
            <ac:spMk id="3" creationId="{D4FC1174-E10E-4C8A-8D56-E9844BE325CA}"/>
          </ac:spMkLst>
        </pc:spChg>
      </pc:sldChg>
      <pc:sldChg chg="modSp add del">
        <pc:chgData name="Raymond Camden" userId="7f77d1fe9c69badb" providerId="LiveId" clId="{11AEE8CD-5473-4AC4-97E8-0F1B521DFBBD}" dt="2018-10-06T13:48:00.470" v="6119" actId="2696"/>
        <pc:sldMkLst>
          <pc:docMk/>
          <pc:sldMk cId="860963095" sldId="416"/>
        </pc:sldMkLst>
        <pc:spChg chg="mod">
          <ac:chgData name="Raymond Camden" userId="7f77d1fe9c69badb" providerId="LiveId" clId="{11AEE8CD-5473-4AC4-97E8-0F1B521DFBBD}" dt="2018-10-06T13:47:20.716" v="6118" actId="20577"/>
          <ac:spMkLst>
            <pc:docMk/>
            <pc:sldMk cId="860963095" sldId="416"/>
            <ac:spMk id="2" creationId="{ADD6389F-A5E1-4E5D-835B-0D80A0A7F9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11/10/2018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33</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34</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35</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2738272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about max size</a:t>
            </a:r>
          </a:p>
          <a:p>
            <a:r>
              <a:rPr lang="en-US" dirty="0"/>
              <a:t>Example – pearson_s3_</a:t>
            </a:r>
          </a:p>
        </p:txBody>
      </p:sp>
      <p:sp>
        <p:nvSpPr>
          <p:cNvPr id="4" name="Slide Number Placeholder 3"/>
          <p:cNvSpPr>
            <a:spLocks noGrp="1"/>
          </p:cNvSpPr>
          <p:nvPr>
            <p:ph type="sldNum" sz="quarter" idx="5"/>
          </p:nvPr>
        </p:nvSpPr>
        <p:spPr/>
        <p:txBody>
          <a:bodyPr/>
          <a:lstStyle/>
          <a:p>
            <a:fld id="{A8AD66B0-9BD9-4478-B4CB-78F8500B6D66}" type="slidenum">
              <a:rPr lang="en-US" smtClean="0"/>
              <a:t>41</a:t>
            </a:fld>
            <a:endParaRPr lang="en-US"/>
          </a:p>
        </p:txBody>
      </p:sp>
    </p:spTree>
    <p:extLst>
      <p:ext uri="{BB962C8B-B14F-4D97-AF65-F5344CB8AC3E}">
        <p14:creationId xmlns:p14="http://schemas.microsoft.com/office/powerpoint/2010/main" val="2176977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body2, do a form post and note its undefined</a:t>
            </a:r>
          </a:p>
        </p:txBody>
      </p:sp>
      <p:sp>
        <p:nvSpPr>
          <p:cNvPr id="4" name="Slide Number Placeholder 3"/>
          <p:cNvSpPr>
            <a:spLocks noGrp="1"/>
          </p:cNvSpPr>
          <p:nvPr>
            <p:ph type="sldNum" sz="quarter" idx="5"/>
          </p:nvPr>
        </p:nvSpPr>
        <p:spPr/>
        <p:txBody>
          <a:bodyPr/>
          <a:lstStyle/>
          <a:p>
            <a:fld id="{A8AD66B0-9BD9-4478-B4CB-78F8500B6D66}" type="slidenum">
              <a:rPr lang="en-US" smtClean="0"/>
              <a:t>44</a:t>
            </a:fld>
            <a:endParaRPr lang="en-US"/>
          </a:p>
        </p:txBody>
      </p:sp>
    </p:spTree>
    <p:extLst>
      <p:ext uri="{BB962C8B-B14F-4D97-AF65-F5344CB8AC3E}">
        <p14:creationId xmlns:p14="http://schemas.microsoft.com/office/powerpoint/2010/main" val="2260992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48</a:t>
            </a:fld>
            <a:endParaRPr lang="en-US"/>
          </a:p>
        </p:txBody>
      </p:sp>
    </p:spTree>
    <p:extLst>
      <p:ext uri="{BB962C8B-B14F-4D97-AF65-F5344CB8AC3E}">
        <p14:creationId xmlns:p14="http://schemas.microsoft.com/office/powerpoint/2010/main" val="230180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skip</a:t>
            </a:r>
          </a:p>
        </p:txBody>
      </p:sp>
      <p:sp>
        <p:nvSpPr>
          <p:cNvPr id="4" name="Slide Number Placeholder 3"/>
          <p:cNvSpPr>
            <a:spLocks noGrp="1"/>
          </p:cNvSpPr>
          <p:nvPr>
            <p:ph type="sldNum" sz="quarter" idx="5"/>
          </p:nvPr>
        </p:nvSpPr>
        <p:spPr/>
        <p:txBody>
          <a:bodyPr/>
          <a:lstStyle/>
          <a:p>
            <a:fld id="{A8AD66B0-9BD9-4478-B4CB-78F8500B6D66}" type="slidenum">
              <a:rPr lang="en-US" smtClean="0"/>
              <a:t>49</a:t>
            </a:fld>
            <a:endParaRPr lang="en-US"/>
          </a:p>
        </p:txBody>
      </p:sp>
    </p:spTree>
    <p:extLst>
      <p:ext uri="{BB962C8B-B14F-4D97-AF65-F5344CB8AC3E}">
        <p14:creationId xmlns:p14="http://schemas.microsoft.com/office/powerpoint/2010/main" val="29862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53</a:t>
            </a:fld>
            <a:endParaRPr lang="en-US"/>
          </a:p>
        </p:txBody>
      </p:sp>
    </p:spTree>
    <p:extLst>
      <p:ext uri="{BB962C8B-B14F-4D97-AF65-F5344CB8AC3E}">
        <p14:creationId xmlns:p14="http://schemas.microsoft.com/office/powerpoint/2010/main" val="4259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the docs</a:t>
            </a:r>
          </a:p>
        </p:txBody>
      </p:sp>
      <p:sp>
        <p:nvSpPr>
          <p:cNvPr id="4" name="Slide Number Placeholder 3"/>
          <p:cNvSpPr>
            <a:spLocks noGrp="1"/>
          </p:cNvSpPr>
          <p:nvPr>
            <p:ph type="sldNum" sz="quarter" idx="5"/>
          </p:nvPr>
        </p:nvSpPr>
        <p:spPr/>
        <p:txBody>
          <a:bodyPr/>
          <a:lstStyle/>
          <a:p>
            <a:fld id="{A8AD66B0-9BD9-4478-B4CB-78F8500B6D66}" type="slidenum">
              <a:rPr lang="en-US" smtClean="0"/>
              <a:t>58</a:t>
            </a:fld>
            <a:endParaRPr lang="en-US"/>
          </a:p>
        </p:txBody>
      </p:sp>
    </p:spTree>
    <p:extLst>
      <p:ext uri="{BB962C8B-B14F-4D97-AF65-F5344CB8AC3E}">
        <p14:creationId xmlns:p14="http://schemas.microsoft.com/office/powerpoint/2010/main" val="728559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60</a:t>
            </a:fld>
            <a:endParaRPr lang="en-US"/>
          </a:p>
        </p:txBody>
      </p:sp>
    </p:spTree>
    <p:extLst>
      <p:ext uri="{BB962C8B-B14F-4D97-AF65-F5344CB8AC3E}">
        <p14:creationId xmlns:p14="http://schemas.microsoft.com/office/powerpoint/2010/main" val="122440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63</a:t>
            </a:fld>
            <a:endParaRPr lang="en-US"/>
          </a:p>
        </p:txBody>
      </p:sp>
    </p:spTree>
    <p:extLst>
      <p:ext uri="{BB962C8B-B14F-4D97-AF65-F5344CB8AC3E}">
        <p14:creationId xmlns:p14="http://schemas.microsoft.com/office/powerpoint/2010/main" val="1578164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NOT in source control</a:t>
            </a:r>
          </a:p>
        </p:txBody>
      </p:sp>
      <p:sp>
        <p:nvSpPr>
          <p:cNvPr id="4" name="Slide Number Placeholder 3"/>
          <p:cNvSpPr>
            <a:spLocks noGrp="1"/>
          </p:cNvSpPr>
          <p:nvPr>
            <p:ph type="sldNum" sz="quarter" idx="5"/>
          </p:nvPr>
        </p:nvSpPr>
        <p:spPr/>
        <p:txBody>
          <a:bodyPr/>
          <a:lstStyle/>
          <a:p>
            <a:fld id="{A8AD66B0-9BD9-4478-B4CB-78F8500B6D66}" type="slidenum">
              <a:rPr lang="en-US" smtClean="0"/>
              <a:t>67</a:t>
            </a:fld>
            <a:endParaRPr lang="en-US"/>
          </a:p>
        </p:txBody>
      </p:sp>
    </p:spTree>
    <p:extLst>
      <p:ext uri="{BB962C8B-B14F-4D97-AF65-F5344CB8AC3E}">
        <p14:creationId xmlns:p14="http://schemas.microsoft.com/office/powerpoint/2010/main" val="156820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r>
              <a:rPr lang="en-US" dirty="0"/>
              <a:t>our app gets a recipe database and users have no idea who is providing it (but note, check </a:t>
            </a:r>
            <a:r>
              <a:rPr lang="en-US" dirty="0" err="1"/>
              <a:t>reqs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69</a:t>
            </a:fld>
            <a:endParaRPr lang="en-US"/>
          </a:p>
        </p:txBody>
      </p:sp>
    </p:spTree>
    <p:extLst>
      <p:ext uri="{BB962C8B-B14F-4D97-AF65-F5344CB8AC3E}">
        <p14:creationId xmlns:p14="http://schemas.microsoft.com/office/powerpoint/2010/main" val="4146015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71</a:t>
            </a:fld>
            <a:endParaRPr lang="en-US"/>
          </a:p>
        </p:txBody>
      </p:sp>
    </p:spTree>
    <p:extLst>
      <p:ext uri="{BB962C8B-B14F-4D97-AF65-F5344CB8AC3E}">
        <p14:creationId xmlns:p14="http://schemas.microsoft.com/office/powerpoint/2010/main" val="992782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for the title!</a:t>
            </a:r>
          </a:p>
        </p:txBody>
      </p:sp>
      <p:sp>
        <p:nvSpPr>
          <p:cNvPr id="4" name="Slide Number Placeholder 3"/>
          <p:cNvSpPr>
            <a:spLocks noGrp="1"/>
          </p:cNvSpPr>
          <p:nvPr>
            <p:ph type="sldNum" sz="quarter" idx="5"/>
          </p:nvPr>
        </p:nvSpPr>
        <p:spPr/>
        <p:txBody>
          <a:bodyPr/>
          <a:lstStyle/>
          <a:p>
            <a:fld id="{A8AD66B0-9BD9-4478-B4CB-78F8500B6D66}" type="slidenum">
              <a:rPr lang="en-US" smtClean="0"/>
              <a:t>79</a:t>
            </a:fld>
            <a:endParaRPr lang="en-US"/>
          </a:p>
        </p:txBody>
      </p:sp>
    </p:spTree>
    <p:extLst>
      <p:ext uri="{BB962C8B-B14F-4D97-AF65-F5344CB8AC3E}">
        <p14:creationId xmlns:p14="http://schemas.microsoft.com/office/powerpoint/2010/main" val="1648189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80</a:t>
            </a:fld>
            <a:endParaRPr lang="en-US"/>
          </a:p>
        </p:txBody>
      </p:sp>
    </p:spTree>
    <p:extLst>
      <p:ext uri="{BB962C8B-B14F-4D97-AF65-F5344CB8AC3E}">
        <p14:creationId xmlns:p14="http://schemas.microsoft.com/office/powerpoint/2010/main" val="574178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wt</a:t>
            </a:r>
            <a:r>
              <a:rPr lang="en-US" dirty="0"/>
              <a:t> ls</a:t>
            </a:r>
          </a:p>
          <a:p>
            <a:r>
              <a:rPr lang="en-US" dirty="0" err="1"/>
              <a:t>wt</a:t>
            </a:r>
            <a:r>
              <a:rPr lang="en-US" dirty="0"/>
              <a:t> ls --limit 5</a:t>
            </a:r>
          </a:p>
          <a:p>
            <a:r>
              <a:rPr lang="en-US" dirty="0" err="1"/>
              <a:t>wt</a:t>
            </a:r>
            <a:r>
              <a:rPr lang="en-US" dirty="0"/>
              <a:t> ls --limit  5 --verbose</a:t>
            </a:r>
          </a:p>
        </p:txBody>
      </p:sp>
      <p:sp>
        <p:nvSpPr>
          <p:cNvPr id="4" name="Slide Number Placeholder 3"/>
          <p:cNvSpPr>
            <a:spLocks noGrp="1"/>
          </p:cNvSpPr>
          <p:nvPr>
            <p:ph type="sldNum" sz="quarter" idx="5"/>
          </p:nvPr>
        </p:nvSpPr>
        <p:spPr/>
        <p:txBody>
          <a:bodyPr/>
          <a:lstStyle/>
          <a:p>
            <a:fld id="{A8AD66B0-9BD9-4478-B4CB-78F8500B6D66}" type="slidenum">
              <a:rPr lang="en-US" smtClean="0"/>
              <a:t>85</a:t>
            </a:fld>
            <a:endParaRPr lang="en-US"/>
          </a:p>
        </p:txBody>
      </p:sp>
    </p:spTree>
    <p:extLst>
      <p:ext uri="{BB962C8B-B14F-4D97-AF65-F5344CB8AC3E}">
        <p14:creationId xmlns:p14="http://schemas.microsoft.com/office/powerpoint/2010/main" val="1939433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for the title!</a:t>
            </a:r>
          </a:p>
        </p:txBody>
      </p:sp>
      <p:sp>
        <p:nvSpPr>
          <p:cNvPr id="4" name="Slide Number Placeholder 3"/>
          <p:cNvSpPr>
            <a:spLocks noGrp="1"/>
          </p:cNvSpPr>
          <p:nvPr>
            <p:ph type="sldNum" sz="quarter" idx="5"/>
          </p:nvPr>
        </p:nvSpPr>
        <p:spPr/>
        <p:txBody>
          <a:bodyPr/>
          <a:lstStyle/>
          <a:p>
            <a:fld id="{A8AD66B0-9BD9-4478-B4CB-78F8500B6D66}" type="slidenum">
              <a:rPr lang="en-US" smtClean="0"/>
              <a:t>93</a:t>
            </a:fld>
            <a:endParaRPr lang="en-US"/>
          </a:p>
        </p:txBody>
      </p:sp>
    </p:spTree>
    <p:extLst>
      <p:ext uri="{BB962C8B-B14F-4D97-AF65-F5344CB8AC3E}">
        <p14:creationId xmlns:p14="http://schemas.microsoft.com/office/powerpoint/2010/main" val="293641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 really?</a:t>
            </a:r>
          </a:p>
        </p:txBody>
      </p:sp>
      <p:sp>
        <p:nvSpPr>
          <p:cNvPr id="4" name="Slide Number Placeholder 3"/>
          <p:cNvSpPr>
            <a:spLocks noGrp="1"/>
          </p:cNvSpPr>
          <p:nvPr>
            <p:ph type="sldNum" sz="quarter" idx="5"/>
          </p:nvPr>
        </p:nvSpPr>
        <p:spPr/>
        <p:txBody>
          <a:bodyPr/>
          <a:lstStyle/>
          <a:p>
            <a:fld id="{A8AD66B0-9BD9-4478-B4CB-78F8500B6D66}" type="slidenum">
              <a:rPr lang="en-US" smtClean="0"/>
              <a:t>95</a:t>
            </a:fld>
            <a:endParaRPr lang="en-US"/>
          </a:p>
        </p:txBody>
      </p:sp>
    </p:spTree>
    <p:extLst>
      <p:ext uri="{BB962C8B-B14F-4D97-AF65-F5344CB8AC3E}">
        <p14:creationId xmlns:p14="http://schemas.microsoft.com/office/powerpoint/2010/main" val="4212754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QA</a:t>
            </a:r>
          </a:p>
          <a:p>
            <a:endParaRPr lang="en-US"/>
          </a:p>
        </p:txBody>
      </p:sp>
      <p:sp>
        <p:nvSpPr>
          <p:cNvPr id="4" name="Slide Number Placeholder 3"/>
          <p:cNvSpPr>
            <a:spLocks noGrp="1"/>
          </p:cNvSpPr>
          <p:nvPr>
            <p:ph type="sldNum" sz="quarter" idx="10"/>
          </p:nvPr>
        </p:nvSpPr>
        <p:spPr/>
        <p:txBody>
          <a:bodyPr/>
          <a:lstStyle/>
          <a:p>
            <a:fld id="{A8AD66B0-9BD9-4478-B4CB-78F8500B6D66}" type="slidenum">
              <a:rPr lang="en-US" smtClean="0"/>
              <a:t>98</a:t>
            </a:fld>
            <a:endParaRPr lang="en-US"/>
          </a:p>
        </p:txBody>
      </p:sp>
    </p:spTree>
    <p:extLst>
      <p:ext uri="{BB962C8B-B14F-4D97-AF65-F5344CB8AC3E}">
        <p14:creationId xmlns:p14="http://schemas.microsoft.com/office/powerpoint/2010/main" val="1870452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27</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dirty="0"/>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31</a:t>
            </a:fld>
            <a:endParaRPr lang="en-US"/>
          </a:p>
        </p:txBody>
      </p:sp>
    </p:spTree>
    <p:extLst>
      <p:ext uri="{BB962C8B-B14F-4D97-AF65-F5344CB8AC3E}">
        <p14:creationId xmlns:p14="http://schemas.microsoft.com/office/powerpoint/2010/main" val="15460484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11/10/2018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PowerShell,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(Beta), Python (Beta)</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C886-D8EB-4E13-BD71-6E5821978A94}"/>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BEEE7289-2B5D-471B-92C6-C742AD33A137}"/>
              </a:ext>
            </a:extLst>
          </p:cNvPr>
          <p:cNvSpPr>
            <a:spLocks noGrp="1"/>
          </p:cNvSpPr>
          <p:nvPr>
            <p:ph idx="1"/>
          </p:nvPr>
        </p:nvSpPr>
        <p:spPr/>
        <p:txBody>
          <a:bodyPr/>
          <a:lstStyle/>
          <a:p>
            <a:r>
              <a:rPr lang="en-US" dirty="0"/>
              <a:t>“Targeted” Serverless Features</a:t>
            </a:r>
          </a:p>
          <a:p>
            <a:pPr lvl="1"/>
            <a:r>
              <a:rPr lang="en-US" dirty="0"/>
              <a:t>Twilio Functions</a:t>
            </a:r>
          </a:p>
          <a:p>
            <a:pPr lvl="1"/>
            <a:r>
              <a:rPr lang="en-US" dirty="0"/>
              <a:t>MongoDB Stitch</a:t>
            </a:r>
          </a:p>
          <a:p>
            <a:pPr lvl="1"/>
            <a:r>
              <a:rPr lang="en-US" dirty="0"/>
              <a:t>GitHub Actions</a:t>
            </a:r>
          </a:p>
          <a:p>
            <a:r>
              <a:rPr lang="en-US" dirty="0"/>
              <a:t>Extend (goextend.io)</a:t>
            </a:r>
          </a:p>
        </p:txBody>
      </p:sp>
    </p:spTree>
    <p:extLst>
      <p:ext uri="{BB962C8B-B14F-4D97-AF65-F5344CB8AC3E}">
        <p14:creationId xmlns:p14="http://schemas.microsoft.com/office/powerpoint/2010/main" val="49202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4C36-AC23-4758-85FC-5620A976158E}"/>
              </a:ext>
            </a:extLst>
          </p:cNvPr>
          <p:cNvSpPr>
            <a:spLocks noGrp="1"/>
          </p:cNvSpPr>
          <p:nvPr>
            <p:ph type="title"/>
          </p:nvPr>
        </p:nvSpPr>
        <p:spPr/>
        <p:txBody>
          <a:bodyPr/>
          <a:lstStyle/>
          <a:p>
            <a:r>
              <a:rPr lang="en-US" dirty="0"/>
              <a:t>Writing </a:t>
            </a:r>
            <a:r>
              <a:rPr lang="en-US" dirty="0" err="1"/>
              <a:t>Webtasks</a:t>
            </a:r>
            <a:endParaRPr lang="en-US" dirty="0"/>
          </a:p>
        </p:txBody>
      </p:sp>
      <p:sp>
        <p:nvSpPr>
          <p:cNvPr id="3" name="Content Placeholder 2">
            <a:extLst>
              <a:ext uri="{FF2B5EF4-FFF2-40B4-BE49-F238E27FC236}">
                <a16:creationId xmlns:a16="http://schemas.microsoft.com/office/drawing/2014/main" id="{3BFBA086-615A-44F6-95ED-BD428F28735F}"/>
              </a:ext>
            </a:extLst>
          </p:cNvPr>
          <p:cNvSpPr>
            <a:spLocks noGrp="1"/>
          </p:cNvSpPr>
          <p:nvPr>
            <p:ph idx="1"/>
          </p:nvPr>
        </p:nvSpPr>
        <p:spPr/>
        <p:txBody>
          <a:bodyPr/>
          <a:lstStyle/>
          <a:p>
            <a:r>
              <a:rPr lang="en-US" dirty="0"/>
              <a:t>Three basic "forms" to follow</a:t>
            </a:r>
          </a:p>
          <a:p>
            <a:r>
              <a:rPr lang="en-US" dirty="0"/>
              <a:t>JavaScript</a:t>
            </a:r>
          </a:p>
          <a:p>
            <a:r>
              <a:rPr lang="en-US" dirty="0"/>
              <a:t>Simple to Hipster Fancy Stuff</a:t>
            </a:r>
          </a:p>
        </p:txBody>
      </p:sp>
    </p:spTree>
    <p:extLst>
      <p:ext uri="{BB962C8B-B14F-4D97-AF65-F5344CB8AC3E}">
        <p14:creationId xmlns:p14="http://schemas.microsoft.com/office/powerpoint/2010/main" val="53286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3 – Deeper into </a:t>
            </a:r>
            <a:r>
              <a:rPr lang="en-US" dirty="0" err="1"/>
              <a:t>Webtask</a:t>
            </a:r>
            <a:endParaRPr lang="en-US" dirty="0"/>
          </a:p>
        </p:txBody>
      </p:sp>
    </p:spTree>
    <p:extLst>
      <p:ext uri="{BB962C8B-B14F-4D97-AF65-F5344CB8AC3E}">
        <p14:creationId xmlns:p14="http://schemas.microsoft.com/office/powerpoint/2010/main" val="1819688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F8D4-72A1-492A-9623-0DA977C0A5AB}"/>
              </a:ext>
            </a:extLst>
          </p:cNvPr>
          <p:cNvSpPr>
            <a:spLocks noGrp="1"/>
          </p:cNvSpPr>
          <p:nvPr>
            <p:ph type="title"/>
          </p:nvPr>
        </p:nvSpPr>
        <p:spPr/>
        <p:txBody>
          <a:bodyPr/>
          <a:lstStyle/>
          <a:p>
            <a:r>
              <a:rPr lang="en-US" dirty="0"/>
              <a:t>The Context Object</a:t>
            </a:r>
          </a:p>
        </p:txBody>
      </p:sp>
      <p:sp>
        <p:nvSpPr>
          <p:cNvPr id="3" name="Content Placeholder 2">
            <a:extLst>
              <a:ext uri="{FF2B5EF4-FFF2-40B4-BE49-F238E27FC236}">
                <a16:creationId xmlns:a16="http://schemas.microsoft.com/office/drawing/2014/main" id="{91107BAB-0DBD-4479-BAEB-15F09A63D4F6}"/>
              </a:ext>
            </a:extLst>
          </p:cNvPr>
          <p:cNvSpPr>
            <a:spLocks noGrp="1"/>
          </p:cNvSpPr>
          <p:nvPr>
            <p:ph idx="1"/>
          </p:nvPr>
        </p:nvSpPr>
        <p:spPr/>
        <p:txBody>
          <a:bodyPr/>
          <a:lstStyle/>
          <a:p>
            <a:r>
              <a:rPr lang="en-US" dirty="0"/>
              <a:t>Query params</a:t>
            </a:r>
          </a:p>
          <a:p>
            <a:r>
              <a:rPr lang="en-US" dirty="0"/>
              <a:t>Body params</a:t>
            </a:r>
          </a:p>
          <a:p>
            <a:r>
              <a:rPr lang="en-US" dirty="0"/>
              <a:t>Headers</a:t>
            </a:r>
          </a:p>
          <a:p>
            <a:r>
              <a:rPr lang="en-US" dirty="0"/>
              <a:t>Meta</a:t>
            </a:r>
          </a:p>
          <a:p>
            <a:r>
              <a:rPr lang="en-US" dirty="0"/>
              <a:t>Secrets</a:t>
            </a:r>
          </a:p>
        </p:txBody>
      </p:sp>
    </p:spTree>
    <p:extLst>
      <p:ext uri="{BB962C8B-B14F-4D97-AF65-F5344CB8AC3E}">
        <p14:creationId xmlns:p14="http://schemas.microsoft.com/office/powerpoint/2010/main" val="21826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82C-E304-4E09-870D-C9D2955D3EC7}"/>
              </a:ext>
            </a:extLst>
          </p:cNvPr>
          <p:cNvSpPr>
            <a:spLocks noGrp="1"/>
          </p:cNvSpPr>
          <p:nvPr>
            <p:ph type="title"/>
          </p:nvPr>
        </p:nvSpPr>
        <p:spPr/>
        <p:txBody>
          <a:bodyPr/>
          <a:lstStyle/>
          <a:p>
            <a:r>
              <a:rPr lang="en-US" dirty="0"/>
              <a:t>Query params</a:t>
            </a:r>
          </a:p>
        </p:txBody>
      </p:sp>
      <p:sp>
        <p:nvSpPr>
          <p:cNvPr id="3" name="Content Placeholder 2">
            <a:extLst>
              <a:ext uri="{FF2B5EF4-FFF2-40B4-BE49-F238E27FC236}">
                <a16:creationId xmlns:a16="http://schemas.microsoft.com/office/drawing/2014/main" id="{3771F27A-A9AE-4382-B0C4-14693A721503}"/>
              </a:ext>
            </a:extLst>
          </p:cNvPr>
          <p:cNvSpPr>
            <a:spLocks noGrp="1"/>
          </p:cNvSpPr>
          <p:nvPr>
            <p:ph idx="1"/>
          </p:nvPr>
        </p:nvSpPr>
        <p:spPr/>
        <p:txBody>
          <a:bodyPr/>
          <a:lstStyle/>
          <a:p>
            <a:r>
              <a:rPr lang="en-US" dirty="0"/>
              <a:t>Query string parameters</a:t>
            </a:r>
          </a:p>
          <a:p>
            <a:r>
              <a:rPr lang="en-US" dirty="0"/>
              <a:t>foo.com/</a:t>
            </a:r>
            <a:r>
              <a:rPr lang="en-US" dirty="0" err="1"/>
              <a:t>search?name</a:t>
            </a:r>
            <a:r>
              <a:rPr lang="en-US" dirty="0"/>
              <a:t>=</a:t>
            </a:r>
            <a:r>
              <a:rPr lang="en-US" dirty="0" err="1"/>
              <a:t>ray&amp;age</a:t>
            </a:r>
            <a:r>
              <a:rPr lang="en-US" dirty="0"/>
              <a:t>=20</a:t>
            </a:r>
          </a:p>
          <a:p>
            <a:r>
              <a:rPr lang="en-US" dirty="0"/>
              <a:t>Useful for GET requests</a:t>
            </a:r>
          </a:p>
          <a:p>
            <a:r>
              <a:rPr lang="en-US" dirty="0"/>
              <a:t>Parsed by NPM module </a:t>
            </a:r>
            <a:r>
              <a:rPr lang="en-US" dirty="0" err="1"/>
              <a:t>querystring</a:t>
            </a:r>
            <a:r>
              <a:rPr lang="en-US" dirty="0"/>
              <a:t> – not </a:t>
            </a:r>
            <a:r>
              <a:rPr lang="en-US" dirty="0" err="1"/>
              <a:t>qs</a:t>
            </a:r>
            <a:r>
              <a:rPr lang="en-US" dirty="0"/>
              <a:t>. </a:t>
            </a:r>
          </a:p>
          <a:p>
            <a:r>
              <a:rPr lang="en-US" dirty="0" err="1"/>
              <a:t>context.query</a:t>
            </a:r>
            <a:r>
              <a:rPr lang="en-US" dirty="0"/>
              <a:t> = { name: ray, age: 20 }</a:t>
            </a:r>
          </a:p>
        </p:txBody>
      </p:sp>
    </p:spTree>
    <p:extLst>
      <p:ext uri="{BB962C8B-B14F-4D97-AF65-F5344CB8AC3E}">
        <p14:creationId xmlns:p14="http://schemas.microsoft.com/office/powerpoint/2010/main" val="4901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7B6F-085B-4CA2-96C5-FEDC09FBB44B}"/>
              </a:ext>
            </a:extLst>
          </p:cNvPr>
          <p:cNvSpPr>
            <a:spLocks noGrp="1"/>
          </p:cNvSpPr>
          <p:nvPr>
            <p:ph type="title"/>
          </p:nvPr>
        </p:nvSpPr>
        <p:spPr/>
        <p:txBody>
          <a:bodyPr/>
          <a:lstStyle/>
          <a:p>
            <a:r>
              <a:rPr lang="en-US" dirty="0"/>
              <a:t>Query params - Examples</a:t>
            </a:r>
          </a:p>
        </p:txBody>
      </p:sp>
      <p:sp>
        <p:nvSpPr>
          <p:cNvPr id="3" name="Content Placeholder 2">
            <a:extLst>
              <a:ext uri="{FF2B5EF4-FFF2-40B4-BE49-F238E27FC236}">
                <a16:creationId xmlns:a16="http://schemas.microsoft.com/office/drawing/2014/main" id="{7477017F-B80A-4EEA-88BB-76902DC34085}"/>
              </a:ext>
            </a:extLst>
          </p:cNvPr>
          <p:cNvSpPr>
            <a:spLocks noGrp="1"/>
          </p:cNvSpPr>
          <p:nvPr>
            <p:ph idx="1"/>
          </p:nvPr>
        </p:nvSpPr>
        <p:spPr/>
        <p:txBody>
          <a:bodyPr/>
          <a:lstStyle/>
          <a:p>
            <a:r>
              <a:rPr lang="en-US" dirty="0"/>
              <a:t>pearson_c3_qs1</a:t>
            </a:r>
          </a:p>
          <a:p>
            <a:r>
              <a:rPr lang="en-US" dirty="0"/>
              <a:t>pearson_c3_qs2</a:t>
            </a:r>
          </a:p>
        </p:txBody>
      </p:sp>
    </p:spTree>
    <p:extLst>
      <p:ext uri="{BB962C8B-B14F-4D97-AF65-F5344CB8AC3E}">
        <p14:creationId xmlns:p14="http://schemas.microsoft.com/office/powerpoint/2010/main" val="2146413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DACD-88D2-41FC-BBA5-B42628F12A14}"/>
              </a:ext>
            </a:extLst>
          </p:cNvPr>
          <p:cNvSpPr>
            <a:spLocks noGrp="1"/>
          </p:cNvSpPr>
          <p:nvPr>
            <p:ph type="title"/>
          </p:nvPr>
        </p:nvSpPr>
        <p:spPr/>
        <p:txBody>
          <a:bodyPr/>
          <a:lstStyle/>
          <a:p>
            <a:r>
              <a:rPr lang="en-US" dirty="0"/>
              <a:t>Body params</a:t>
            </a:r>
          </a:p>
        </p:txBody>
      </p:sp>
      <p:sp>
        <p:nvSpPr>
          <p:cNvPr id="3" name="Content Placeholder 2">
            <a:extLst>
              <a:ext uri="{FF2B5EF4-FFF2-40B4-BE49-F238E27FC236}">
                <a16:creationId xmlns:a16="http://schemas.microsoft.com/office/drawing/2014/main" id="{10FC28F4-6541-4CE1-88DB-A3EA626A3971}"/>
              </a:ext>
            </a:extLst>
          </p:cNvPr>
          <p:cNvSpPr>
            <a:spLocks noGrp="1"/>
          </p:cNvSpPr>
          <p:nvPr>
            <p:ph idx="1"/>
          </p:nvPr>
        </p:nvSpPr>
        <p:spPr/>
        <p:txBody>
          <a:bodyPr/>
          <a:lstStyle/>
          <a:p>
            <a:r>
              <a:rPr lang="en-US" dirty="0"/>
              <a:t>Either form fields</a:t>
            </a:r>
          </a:p>
          <a:p>
            <a:r>
              <a:rPr lang="en-US" dirty="0"/>
              <a:t>Or application/json </a:t>
            </a:r>
            <a:r>
              <a:rPr lang="en-US" dirty="0" err="1"/>
              <a:t>POSTed</a:t>
            </a:r>
            <a:r>
              <a:rPr lang="en-US" dirty="0"/>
              <a:t> info</a:t>
            </a:r>
          </a:p>
          <a:p>
            <a:r>
              <a:rPr lang="en-US" dirty="0"/>
              <a:t>Useful for POST requests</a:t>
            </a:r>
          </a:p>
          <a:p>
            <a:r>
              <a:rPr lang="en-US" dirty="0" err="1"/>
              <a:t>context.body</a:t>
            </a:r>
            <a:endParaRPr lang="en-US" dirty="0"/>
          </a:p>
          <a:p>
            <a:endParaRPr lang="en-US" dirty="0"/>
          </a:p>
        </p:txBody>
      </p:sp>
    </p:spTree>
    <p:extLst>
      <p:ext uri="{BB962C8B-B14F-4D97-AF65-F5344CB8AC3E}">
        <p14:creationId xmlns:p14="http://schemas.microsoft.com/office/powerpoint/2010/main" val="20139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ADD8-DD21-4945-9E68-74ED786D26C0}"/>
              </a:ext>
            </a:extLst>
          </p:cNvPr>
          <p:cNvSpPr>
            <a:spLocks noGrp="1"/>
          </p:cNvSpPr>
          <p:nvPr>
            <p:ph type="title"/>
          </p:nvPr>
        </p:nvSpPr>
        <p:spPr/>
        <p:txBody>
          <a:bodyPr/>
          <a:lstStyle/>
          <a:p>
            <a:r>
              <a:rPr lang="en-US" dirty="0"/>
              <a:t>Body params - Examples</a:t>
            </a:r>
          </a:p>
        </p:txBody>
      </p:sp>
      <p:sp>
        <p:nvSpPr>
          <p:cNvPr id="3" name="Content Placeholder 2">
            <a:extLst>
              <a:ext uri="{FF2B5EF4-FFF2-40B4-BE49-F238E27FC236}">
                <a16:creationId xmlns:a16="http://schemas.microsoft.com/office/drawing/2014/main" id="{BE2438AA-AB06-4E11-AF5F-141E96950F37}"/>
              </a:ext>
            </a:extLst>
          </p:cNvPr>
          <p:cNvSpPr>
            <a:spLocks noGrp="1"/>
          </p:cNvSpPr>
          <p:nvPr>
            <p:ph idx="1"/>
          </p:nvPr>
        </p:nvSpPr>
        <p:spPr/>
        <p:txBody>
          <a:bodyPr/>
          <a:lstStyle/>
          <a:p>
            <a:r>
              <a:rPr lang="en-US" dirty="0"/>
              <a:t>pearson_c3_body1</a:t>
            </a:r>
          </a:p>
          <a:p>
            <a:r>
              <a:rPr lang="en-US" dirty="0"/>
              <a:t>pearson_c3_body2</a:t>
            </a:r>
          </a:p>
          <a:p>
            <a:r>
              <a:rPr lang="en-US" dirty="0"/>
              <a:t>pearson_c3_body2fixed</a:t>
            </a:r>
          </a:p>
        </p:txBody>
      </p:sp>
    </p:spTree>
    <p:extLst>
      <p:ext uri="{BB962C8B-B14F-4D97-AF65-F5344CB8AC3E}">
        <p14:creationId xmlns:p14="http://schemas.microsoft.com/office/powerpoint/2010/main" val="3589432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0307-E5DB-4060-BDAE-875A8D83114D}"/>
              </a:ext>
            </a:extLst>
          </p:cNvPr>
          <p:cNvSpPr>
            <a:spLocks noGrp="1"/>
          </p:cNvSpPr>
          <p:nvPr>
            <p:ph type="title"/>
          </p:nvPr>
        </p:nvSpPr>
        <p:spPr/>
        <p:txBody>
          <a:bodyPr/>
          <a:lstStyle/>
          <a:p>
            <a:r>
              <a:rPr lang="en-US" dirty="0"/>
              <a:t>Header params</a:t>
            </a:r>
          </a:p>
        </p:txBody>
      </p:sp>
      <p:sp>
        <p:nvSpPr>
          <p:cNvPr id="3" name="Content Placeholder 2">
            <a:extLst>
              <a:ext uri="{FF2B5EF4-FFF2-40B4-BE49-F238E27FC236}">
                <a16:creationId xmlns:a16="http://schemas.microsoft.com/office/drawing/2014/main" id="{D2D829E9-655E-469C-8CC2-0426BF2F0AC4}"/>
              </a:ext>
            </a:extLst>
          </p:cNvPr>
          <p:cNvSpPr>
            <a:spLocks noGrp="1"/>
          </p:cNvSpPr>
          <p:nvPr>
            <p:ph idx="1"/>
          </p:nvPr>
        </p:nvSpPr>
        <p:spPr/>
        <p:txBody>
          <a:bodyPr/>
          <a:lstStyle/>
          <a:p>
            <a:r>
              <a:rPr lang="en-US" dirty="0"/>
              <a:t>HTTP headers</a:t>
            </a:r>
          </a:p>
          <a:p>
            <a:r>
              <a:rPr lang="en-US" dirty="0"/>
              <a:t>Useful for reading HTTP headers (sorry!)</a:t>
            </a:r>
          </a:p>
        </p:txBody>
      </p:sp>
    </p:spTree>
    <p:extLst>
      <p:ext uri="{BB962C8B-B14F-4D97-AF65-F5344CB8AC3E}">
        <p14:creationId xmlns:p14="http://schemas.microsoft.com/office/powerpoint/2010/main" val="391412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FC21-5A5F-4DBE-8E76-949E1C85A3C2}"/>
              </a:ext>
            </a:extLst>
          </p:cNvPr>
          <p:cNvSpPr>
            <a:spLocks noGrp="1"/>
          </p:cNvSpPr>
          <p:nvPr>
            <p:ph type="title"/>
          </p:nvPr>
        </p:nvSpPr>
        <p:spPr/>
        <p:txBody>
          <a:bodyPr/>
          <a:lstStyle/>
          <a:p>
            <a:r>
              <a:rPr lang="en-US" dirty="0"/>
              <a:t>Header params - Examples</a:t>
            </a:r>
          </a:p>
        </p:txBody>
      </p:sp>
      <p:sp>
        <p:nvSpPr>
          <p:cNvPr id="3" name="Content Placeholder 2">
            <a:extLst>
              <a:ext uri="{FF2B5EF4-FFF2-40B4-BE49-F238E27FC236}">
                <a16:creationId xmlns:a16="http://schemas.microsoft.com/office/drawing/2014/main" id="{05D9BBAA-A666-42A2-A570-D49E28E9CE2D}"/>
              </a:ext>
            </a:extLst>
          </p:cNvPr>
          <p:cNvSpPr>
            <a:spLocks noGrp="1"/>
          </p:cNvSpPr>
          <p:nvPr>
            <p:ph idx="1"/>
          </p:nvPr>
        </p:nvSpPr>
        <p:spPr/>
        <p:txBody>
          <a:bodyPr/>
          <a:lstStyle/>
          <a:p>
            <a:r>
              <a:rPr lang="en-US" dirty="0"/>
              <a:t>pearson_c3_header1</a:t>
            </a:r>
          </a:p>
        </p:txBody>
      </p:sp>
    </p:spTree>
    <p:extLst>
      <p:ext uri="{BB962C8B-B14F-4D97-AF65-F5344CB8AC3E}">
        <p14:creationId xmlns:p14="http://schemas.microsoft.com/office/powerpoint/2010/main" val="761146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DA6B-7257-4041-BBE1-B453BBE1F253}"/>
              </a:ext>
            </a:extLst>
          </p:cNvPr>
          <p:cNvSpPr>
            <a:spLocks noGrp="1"/>
          </p:cNvSpPr>
          <p:nvPr>
            <p:ph type="title"/>
          </p:nvPr>
        </p:nvSpPr>
        <p:spPr/>
        <p:txBody>
          <a:bodyPr/>
          <a:lstStyle/>
          <a:p>
            <a:r>
              <a:rPr lang="en-US" dirty="0"/>
              <a:t>Meta params</a:t>
            </a:r>
          </a:p>
        </p:txBody>
      </p:sp>
      <p:sp>
        <p:nvSpPr>
          <p:cNvPr id="3" name="Content Placeholder 2">
            <a:extLst>
              <a:ext uri="{FF2B5EF4-FFF2-40B4-BE49-F238E27FC236}">
                <a16:creationId xmlns:a16="http://schemas.microsoft.com/office/drawing/2014/main" id="{630B1267-266E-47E2-A16D-D192AEE550E6}"/>
              </a:ext>
            </a:extLst>
          </p:cNvPr>
          <p:cNvSpPr>
            <a:spLocks noGrp="1"/>
          </p:cNvSpPr>
          <p:nvPr>
            <p:ph idx="1"/>
          </p:nvPr>
        </p:nvSpPr>
        <p:spPr/>
        <p:txBody>
          <a:bodyPr/>
          <a:lstStyle/>
          <a:p>
            <a:r>
              <a:rPr lang="en-US" dirty="0"/>
              <a:t>Metadata</a:t>
            </a:r>
          </a:p>
          <a:p>
            <a:r>
              <a:rPr lang="en-US" dirty="0"/>
              <a:t>No real impact on your code (unless you allow it)</a:t>
            </a:r>
          </a:p>
          <a:p>
            <a:r>
              <a:rPr lang="en-US" dirty="0"/>
              <a:t>Defined in UI or via cli</a:t>
            </a:r>
          </a:p>
          <a:p>
            <a:r>
              <a:rPr lang="en-US" dirty="0" err="1"/>
              <a:t>context.meta</a:t>
            </a:r>
            <a:endParaRPr lang="en-US" dirty="0"/>
          </a:p>
        </p:txBody>
      </p:sp>
    </p:spTree>
    <p:extLst>
      <p:ext uri="{BB962C8B-B14F-4D97-AF65-F5344CB8AC3E}">
        <p14:creationId xmlns:p14="http://schemas.microsoft.com/office/powerpoint/2010/main" val="89211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E5E8-7F8F-4348-9E0D-D267D6AC983F}"/>
              </a:ext>
            </a:extLst>
          </p:cNvPr>
          <p:cNvSpPr>
            <a:spLocks noGrp="1"/>
          </p:cNvSpPr>
          <p:nvPr>
            <p:ph type="title"/>
          </p:nvPr>
        </p:nvSpPr>
        <p:spPr/>
        <p:txBody>
          <a:bodyPr/>
          <a:lstStyle/>
          <a:p>
            <a:r>
              <a:rPr lang="en-US" dirty="0"/>
              <a:t>Meta params - Examples</a:t>
            </a:r>
          </a:p>
        </p:txBody>
      </p:sp>
      <p:sp>
        <p:nvSpPr>
          <p:cNvPr id="3" name="Content Placeholder 2">
            <a:extLst>
              <a:ext uri="{FF2B5EF4-FFF2-40B4-BE49-F238E27FC236}">
                <a16:creationId xmlns:a16="http://schemas.microsoft.com/office/drawing/2014/main" id="{ECA6ACDE-1AD6-4654-AE66-878B7C151892}"/>
              </a:ext>
            </a:extLst>
          </p:cNvPr>
          <p:cNvSpPr>
            <a:spLocks noGrp="1"/>
          </p:cNvSpPr>
          <p:nvPr>
            <p:ph idx="1"/>
          </p:nvPr>
        </p:nvSpPr>
        <p:spPr/>
        <p:txBody>
          <a:bodyPr/>
          <a:lstStyle/>
          <a:p>
            <a:r>
              <a:rPr lang="en-US" dirty="0"/>
              <a:t>pearson_c3_meta1</a:t>
            </a:r>
          </a:p>
        </p:txBody>
      </p:sp>
    </p:spTree>
    <p:extLst>
      <p:ext uri="{BB962C8B-B14F-4D97-AF65-F5344CB8AC3E}">
        <p14:creationId xmlns:p14="http://schemas.microsoft.com/office/powerpoint/2010/main" val="1868370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E13D-DE1D-4B97-A127-682A6EBC5B4A}"/>
              </a:ext>
            </a:extLst>
          </p:cNvPr>
          <p:cNvSpPr>
            <a:spLocks noGrp="1"/>
          </p:cNvSpPr>
          <p:nvPr>
            <p:ph type="title"/>
          </p:nvPr>
        </p:nvSpPr>
        <p:spPr/>
        <p:txBody>
          <a:bodyPr/>
          <a:lstStyle/>
          <a:p>
            <a:r>
              <a:rPr lang="en-US" dirty="0"/>
              <a:t>Secret params</a:t>
            </a:r>
          </a:p>
        </p:txBody>
      </p:sp>
      <p:sp>
        <p:nvSpPr>
          <p:cNvPr id="3" name="Content Placeholder 2">
            <a:extLst>
              <a:ext uri="{FF2B5EF4-FFF2-40B4-BE49-F238E27FC236}">
                <a16:creationId xmlns:a16="http://schemas.microsoft.com/office/drawing/2014/main" id="{80A8516D-2586-4F51-A964-3C5AE92F7191}"/>
              </a:ext>
            </a:extLst>
          </p:cNvPr>
          <p:cNvSpPr>
            <a:spLocks noGrp="1"/>
          </p:cNvSpPr>
          <p:nvPr>
            <p:ph idx="1"/>
          </p:nvPr>
        </p:nvSpPr>
        <p:spPr>
          <a:xfrm>
            <a:off x="1147379" y="814771"/>
            <a:ext cx="7539420" cy="3547021"/>
          </a:xfrm>
        </p:spPr>
        <p:txBody>
          <a:bodyPr/>
          <a:lstStyle/>
          <a:p>
            <a:r>
              <a:rPr lang="en-US" dirty="0"/>
              <a:t>Are secret</a:t>
            </a:r>
          </a:p>
          <a:p>
            <a:r>
              <a:rPr lang="en-US" dirty="0"/>
              <a:t>Perfect for API keys</a:t>
            </a:r>
          </a:p>
          <a:p>
            <a:r>
              <a:rPr lang="en-US" dirty="0"/>
              <a:t>Your code can still expose them!</a:t>
            </a:r>
          </a:p>
          <a:p>
            <a:r>
              <a:rPr lang="en-US" dirty="0" err="1"/>
              <a:t>context.secrets</a:t>
            </a:r>
            <a:endParaRPr lang="en-US" dirty="0"/>
          </a:p>
        </p:txBody>
      </p:sp>
    </p:spTree>
    <p:extLst>
      <p:ext uri="{BB962C8B-B14F-4D97-AF65-F5344CB8AC3E}">
        <p14:creationId xmlns:p14="http://schemas.microsoft.com/office/powerpoint/2010/main" val="9051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EA39-CAF6-4C16-9D45-5C469BBB2D1C}"/>
              </a:ext>
            </a:extLst>
          </p:cNvPr>
          <p:cNvSpPr>
            <a:spLocks noGrp="1"/>
          </p:cNvSpPr>
          <p:nvPr>
            <p:ph type="title"/>
          </p:nvPr>
        </p:nvSpPr>
        <p:spPr/>
        <p:txBody>
          <a:bodyPr/>
          <a:lstStyle/>
          <a:p>
            <a:r>
              <a:rPr lang="en-US" dirty="0"/>
              <a:t>Secret params - Examples</a:t>
            </a:r>
          </a:p>
        </p:txBody>
      </p:sp>
      <p:sp>
        <p:nvSpPr>
          <p:cNvPr id="3" name="Content Placeholder 2">
            <a:extLst>
              <a:ext uri="{FF2B5EF4-FFF2-40B4-BE49-F238E27FC236}">
                <a16:creationId xmlns:a16="http://schemas.microsoft.com/office/drawing/2014/main" id="{3A8AC425-A222-4EE3-97DB-BB66E0A56CB8}"/>
              </a:ext>
            </a:extLst>
          </p:cNvPr>
          <p:cNvSpPr>
            <a:spLocks noGrp="1"/>
          </p:cNvSpPr>
          <p:nvPr>
            <p:ph idx="1"/>
          </p:nvPr>
        </p:nvSpPr>
        <p:spPr/>
        <p:txBody>
          <a:bodyPr/>
          <a:lstStyle/>
          <a:p>
            <a:r>
              <a:rPr lang="en-US" dirty="0"/>
              <a:t>pearson_c3_secret1</a:t>
            </a:r>
          </a:p>
        </p:txBody>
      </p:sp>
    </p:spTree>
    <p:extLst>
      <p:ext uri="{BB962C8B-B14F-4D97-AF65-F5344CB8AC3E}">
        <p14:creationId xmlns:p14="http://schemas.microsoft.com/office/powerpoint/2010/main" val="917874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F07B-A3A9-4DA6-BA50-8CB6F0636B88}"/>
              </a:ext>
            </a:extLst>
          </p:cNvPr>
          <p:cNvSpPr>
            <a:spLocks noGrp="1"/>
          </p:cNvSpPr>
          <p:nvPr>
            <p:ph type="title"/>
          </p:nvPr>
        </p:nvSpPr>
        <p:spPr/>
        <p:txBody>
          <a:bodyPr/>
          <a:lstStyle/>
          <a:p>
            <a:r>
              <a:rPr lang="en-US" dirty="0"/>
              <a:t>Exercise 1 – Super Pig Latin App</a:t>
            </a:r>
          </a:p>
        </p:txBody>
      </p:sp>
      <p:sp>
        <p:nvSpPr>
          <p:cNvPr id="3" name="Content Placeholder 2">
            <a:extLst>
              <a:ext uri="{FF2B5EF4-FFF2-40B4-BE49-F238E27FC236}">
                <a16:creationId xmlns:a16="http://schemas.microsoft.com/office/drawing/2014/main" id="{6CC00EED-1FEE-4ED6-BC4D-E17C2D4BD018}"/>
              </a:ext>
            </a:extLst>
          </p:cNvPr>
          <p:cNvSpPr>
            <a:spLocks noGrp="1"/>
          </p:cNvSpPr>
          <p:nvPr>
            <p:ph idx="1"/>
          </p:nvPr>
        </p:nvSpPr>
        <p:spPr/>
        <p:txBody>
          <a:bodyPr/>
          <a:lstStyle/>
          <a:p>
            <a:r>
              <a:rPr lang="en-US" dirty="0"/>
              <a:t>Convert previous example to assume a large body of text</a:t>
            </a:r>
          </a:p>
          <a:p>
            <a:r>
              <a:rPr lang="en-US" dirty="0"/>
              <a:t>Take each word and translate</a:t>
            </a:r>
          </a:p>
          <a:p>
            <a:r>
              <a:rPr lang="en-US" dirty="0"/>
              <a:t>Return new string of pig </a:t>
            </a:r>
            <a:r>
              <a:rPr lang="en-US" dirty="0" err="1"/>
              <a:t>latin</a:t>
            </a:r>
            <a:endParaRPr lang="en-US" dirty="0"/>
          </a:p>
        </p:txBody>
      </p:sp>
    </p:spTree>
    <p:extLst>
      <p:ext uri="{BB962C8B-B14F-4D97-AF65-F5344CB8AC3E}">
        <p14:creationId xmlns:p14="http://schemas.microsoft.com/office/powerpoint/2010/main" val="14668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110702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4 – Storage</a:t>
            </a:r>
          </a:p>
        </p:txBody>
      </p:sp>
    </p:spTree>
    <p:extLst>
      <p:ext uri="{BB962C8B-B14F-4D97-AF65-F5344CB8AC3E}">
        <p14:creationId xmlns:p14="http://schemas.microsoft.com/office/powerpoint/2010/main" val="2007292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5931-7E44-46CA-A40E-6684F234FB4A}"/>
              </a:ext>
            </a:extLst>
          </p:cNvPr>
          <p:cNvSpPr>
            <a:spLocks noGrp="1"/>
          </p:cNvSpPr>
          <p:nvPr>
            <p:ph type="title"/>
          </p:nvPr>
        </p:nvSpPr>
        <p:spPr/>
        <p:txBody>
          <a:bodyPr/>
          <a:lstStyle/>
          <a:p>
            <a:r>
              <a:rPr lang="en-US" dirty="0" err="1"/>
              <a:t>Webtask</a:t>
            </a:r>
            <a:r>
              <a:rPr lang="en-US" dirty="0"/>
              <a:t> Storage</a:t>
            </a:r>
          </a:p>
        </p:txBody>
      </p:sp>
      <p:sp>
        <p:nvSpPr>
          <p:cNvPr id="3" name="Content Placeholder 2">
            <a:extLst>
              <a:ext uri="{FF2B5EF4-FFF2-40B4-BE49-F238E27FC236}">
                <a16:creationId xmlns:a16="http://schemas.microsoft.com/office/drawing/2014/main" id="{C942AA51-AF8F-4C0E-B04F-B548CF2EC980}"/>
              </a:ext>
            </a:extLst>
          </p:cNvPr>
          <p:cNvSpPr>
            <a:spLocks noGrp="1"/>
          </p:cNvSpPr>
          <p:nvPr>
            <p:ph idx="1"/>
          </p:nvPr>
        </p:nvSpPr>
        <p:spPr/>
        <p:txBody>
          <a:bodyPr/>
          <a:lstStyle/>
          <a:p>
            <a:r>
              <a:rPr lang="en-US" dirty="0"/>
              <a:t>Very, very lightweight persistence system</a:t>
            </a:r>
          </a:p>
          <a:p>
            <a:r>
              <a:rPr lang="en-US" dirty="0"/>
              <a:t>One big JSON object</a:t>
            </a:r>
          </a:p>
          <a:p>
            <a:r>
              <a:rPr lang="en-US" dirty="0"/>
              <a:t>No query, no filtering, just a blob of data</a:t>
            </a:r>
          </a:p>
          <a:p>
            <a:r>
              <a:rPr lang="en-US" dirty="0"/>
              <a:t>Conflict detection (resolution is up to you)</a:t>
            </a:r>
          </a:p>
          <a:p>
            <a:r>
              <a:rPr lang="en-US" dirty="0"/>
              <a:t>UI support</a:t>
            </a:r>
          </a:p>
          <a:p>
            <a:r>
              <a:rPr lang="en-US" dirty="0"/>
              <a:t>You can still use “real” persistence</a:t>
            </a:r>
          </a:p>
        </p:txBody>
      </p:sp>
    </p:spTree>
    <p:extLst>
      <p:ext uri="{BB962C8B-B14F-4D97-AF65-F5344CB8AC3E}">
        <p14:creationId xmlns:p14="http://schemas.microsoft.com/office/powerpoint/2010/main" val="178477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07B2-1C7F-4134-A4F2-77D5E8529238}"/>
              </a:ext>
            </a:extLst>
          </p:cNvPr>
          <p:cNvSpPr>
            <a:spLocks noGrp="1"/>
          </p:cNvSpPr>
          <p:nvPr>
            <p:ph type="title"/>
          </p:nvPr>
        </p:nvSpPr>
        <p:spPr/>
        <p:txBody>
          <a:bodyPr/>
          <a:lstStyle/>
          <a:p>
            <a:r>
              <a:rPr lang="en-US" dirty="0" err="1"/>
              <a:t>Webtask</a:t>
            </a:r>
            <a:r>
              <a:rPr lang="en-US" dirty="0"/>
              <a:t> Storage - Writing</a:t>
            </a:r>
          </a:p>
        </p:txBody>
      </p:sp>
      <p:pic>
        <p:nvPicPr>
          <p:cNvPr id="5" name="Content Placeholder 4">
            <a:extLst>
              <a:ext uri="{FF2B5EF4-FFF2-40B4-BE49-F238E27FC236}">
                <a16:creationId xmlns:a16="http://schemas.microsoft.com/office/drawing/2014/main" id="{DC317A99-9522-4335-BC91-5D6DF1DD77EF}"/>
              </a:ext>
            </a:extLst>
          </p:cNvPr>
          <p:cNvPicPr>
            <a:picLocks noGrp="1" noChangeAspect="1"/>
          </p:cNvPicPr>
          <p:nvPr>
            <p:ph idx="1"/>
          </p:nvPr>
        </p:nvPicPr>
        <p:blipFill>
          <a:blip r:embed="rId2"/>
          <a:stretch>
            <a:fillRect/>
          </a:stretch>
        </p:blipFill>
        <p:spPr>
          <a:xfrm>
            <a:off x="1653941" y="814388"/>
            <a:ext cx="6526681" cy="3548062"/>
          </a:xfrm>
        </p:spPr>
      </p:pic>
    </p:spTree>
    <p:extLst>
      <p:ext uri="{BB962C8B-B14F-4D97-AF65-F5344CB8AC3E}">
        <p14:creationId xmlns:p14="http://schemas.microsoft.com/office/powerpoint/2010/main" val="4141976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2ED8-D5FD-4008-876E-896D53F8489A}"/>
              </a:ext>
            </a:extLst>
          </p:cNvPr>
          <p:cNvSpPr>
            <a:spLocks noGrp="1"/>
          </p:cNvSpPr>
          <p:nvPr>
            <p:ph type="title"/>
          </p:nvPr>
        </p:nvSpPr>
        <p:spPr/>
        <p:txBody>
          <a:bodyPr/>
          <a:lstStyle/>
          <a:p>
            <a:r>
              <a:rPr lang="en-US" dirty="0" err="1"/>
              <a:t>Webtask</a:t>
            </a:r>
            <a:r>
              <a:rPr lang="en-US" dirty="0"/>
              <a:t> Storage - Reading</a:t>
            </a:r>
          </a:p>
        </p:txBody>
      </p:sp>
      <p:pic>
        <p:nvPicPr>
          <p:cNvPr id="5" name="Content Placeholder 4">
            <a:extLst>
              <a:ext uri="{FF2B5EF4-FFF2-40B4-BE49-F238E27FC236}">
                <a16:creationId xmlns:a16="http://schemas.microsoft.com/office/drawing/2014/main" id="{EA9AF501-98B3-415F-8D7F-0C9424494A1F}"/>
              </a:ext>
            </a:extLst>
          </p:cNvPr>
          <p:cNvPicPr>
            <a:picLocks noGrp="1" noChangeAspect="1"/>
          </p:cNvPicPr>
          <p:nvPr>
            <p:ph idx="1"/>
          </p:nvPr>
        </p:nvPicPr>
        <p:blipFill>
          <a:blip r:embed="rId2"/>
          <a:stretch>
            <a:fillRect/>
          </a:stretch>
        </p:blipFill>
        <p:spPr>
          <a:xfrm>
            <a:off x="1147763" y="842803"/>
            <a:ext cx="7539037" cy="3491231"/>
          </a:xfrm>
        </p:spPr>
      </p:pic>
    </p:spTree>
    <p:extLst>
      <p:ext uri="{BB962C8B-B14F-4D97-AF65-F5344CB8AC3E}">
        <p14:creationId xmlns:p14="http://schemas.microsoft.com/office/powerpoint/2010/main" val="3023296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EF08-7C1E-4111-B1DD-D0EA57E525E7}"/>
              </a:ext>
            </a:extLst>
          </p:cNvPr>
          <p:cNvSpPr>
            <a:spLocks noGrp="1"/>
          </p:cNvSpPr>
          <p:nvPr>
            <p:ph type="title"/>
          </p:nvPr>
        </p:nvSpPr>
        <p:spPr/>
        <p:txBody>
          <a:bodyPr/>
          <a:lstStyle/>
          <a:p>
            <a:r>
              <a:rPr lang="en-US" dirty="0" err="1"/>
              <a:t>Webtask</a:t>
            </a:r>
            <a:r>
              <a:rPr lang="en-US" dirty="0"/>
              <a:t> Storage - Examples</a:t>
            </a:r>
          </a:p>
        </p:txBody>
      </p:sp>
      <p:sp>
        <p:nvSpPr>
          <p:cNvPr id="3" name="Content Placeholder 2">
            <a:extLst>
              <a:ext uri="{FF2B5EF4-FFF2-40B4-BE49-F238E27FC236}">
                <a16:creationId xmlns:a16="http://schemas.microsoft.com/office/drawing/2014/main" id="{BBBAA77D-E06C-40E3-9EAC-2D811D301EC8}"/>
              </a:ext>
            </a:extLst>
          </p:cNvPr>
          <p:cNvSpPr>
            <a:spLocks noGrp="1"/>
          </p:cNvSpPr>
          <p:nvPr>
            <p:ph idx="1"/>
          </p:nvPr>
        </p:nvSpPr>
        <p:spPr/>
        <p:txBody>
          <a:bodyPr/>
          <a:lstStyle/>
          <a:p>
            <a:r>
              <a:rPr lang="en-US" dirty="0"/>
              <a:t>pearson_c4_readwrite</a:t>
            </a:r>
          </a:p>
        </p:txBody>
      </p:sp>
    </p:spTree>
    <p:extLst>
      <p:ext uri="{BB962C8B-B14F-4D97-AF65-F5344CB8AC3E}">
        <p14:creationId xmlns:p14="http://schemas.microsoft.com/office/powerpoint/2010/main" val="2306801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B70-8100-4BD6-9D00-0861156AC5FB}"/>
              </a:ext>
            </a:extLst>
          </p:cNvPr>
          <p:cNvSpPr>
            <a:spLocks noGrp="1"/>
          </p:cNvSpPr>
          <p:nvPr>
            <p:ph type="title"/>
          </p:nvPr>
        </p:nvSpPr>
        <p:spPr/>
        <p:txBody>
          <a:bodyPr/>
          <a:lstStyle/>
          <a:p>
            <a:r>
              <a:rPr lang="en-US" dirty="0"/>
              <a:t>Handling Conflicts</a:t>
            </a:r>
          </a:p>
        </p:txBody>
      </p:sp>
      <p:sp>
        <p:nvSpPr>
          <p:cNvPr id="3" name="Content Placeholder 2">
            <a:extLst>
              <a:ext uri="{FF2B5EF4-FFF2-40B4-BE49-F238E27FC236}">
                <a16:creationId xmlns:a16="http://schemas.microsoft.com/office/drawing/2014/main" id="{859A83A5-5B02-4CA2-BEC3-1D9376189AF6}"/>
              </a:ext>
            </a:extLst>
          </p:cNvPr>
          <p:cNvSpPr>
            <a:spLocks noGrp="1"/>
          </p:cNvSpPr>
          <p:nvPr>
            <p:ph idx="1"/>
          </p:nvPr>
        </p:nvSpPr>
        <p:spPr/>
        <p:txBody>
          <a:bodyPr/>
          <a:lstStyle/>
          <a:p>
            <a:r>
              <a:rPr lang="en-US" dirty="0"/>
              <a:t>Do “something” and run your set operation again</a:t>
            </a:r>
          </a:p>
          <a:p>
            <a:r>
              <a:rPr lang="en-US" dirty="0"/>
              <a:t>Force your updates</a:t>
            </a:r>
          </a:p>
        </p:txBody>
      </p:sp>
    </p:spTree>
    <p:extLst>
      <p:ext uri="{BB962C8B-B14F-4D97-AF65-F5344CB8AC3E}">
        <p14:creationId xmlns:p14="http://schemas.microsoft.com/office/powerpoint/2010/main" val="9471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6641-16DE-467D-B43A-9AAB7116952B}"/>
              </a:ext>
            </a:extLst>
          </p:cNvPr>
          <p:cNvSpPr>
            <a:spLocks noGrp="1"/>
          </p:cNvSpPr>
          <p:nvPr>
            <p:ph type="title"/>
          </p:nvPr>
        </p:nvSpPr>
        <p:spPr/>
        <p:txBody>
          <a:bodyPr/>
          <a:lstStyle/>
          <a:p>
            <a:r>
              <a:rPr lang="en-US" dirty="0"/>
              <a:t>Handling Conflicts - Manually</a:t>
            </a:r>
          </a:p>
        </p:txBody>
      </p:sp>
      <p:sp>
        <p:nvSpPr>
          <p:cNvPr id="3" name="Content Placeholder 2">
            <a:extLst>
              <a:ext uri="{FF2B5EF4-FFF2-40B4-BE49-F238E27FC236}">
                <a16:creationId xmlns:a16="http://schemas.microsoft.com/office/drawing/2014/main" id="{195D3A0B-D5C9-491B-8853-1798B58FEE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E7AC11-CABD-4161-B648-6B630CA77C64}"/>
              </a:ext>
            </a:extLst>
          </p:cNvPr>
          <p:cNvPicPr>
            <a:picLocks noChangeAspect="1"/>
          </p:cNvPicPr>
          <p:nvPr/>
        </p:nvPicPr>
        <p:blipFill>
          <a:blip r:embed="rId2"/>
          <a:stretch>
            <a:fillRect/>
          </a:stretch>
        </p:blipFill>
        <p:spPr>
          <a:xfrm>
            <a:off x="1950825" y="838966"/>
            <a:ext cx="5242349" cy="3522826"/>
          </a:xfrm>
          <a:prstGeom prst="rect">
            <a:avLst/>
          </a:prstGeom>
        </p:spPr>
      </p:pic>
    </p:spTree>
    <p:extLst>
      <p:ext uri="{BB962C8B-B14F-4D97-AF65-F5344CB8AC3E}">
        <p14:creationId xmlns:p14="http://schemas.microsoft.com/office/powerpoint/2010/main" val="1195126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6AA6-E5DF-42A6-852A-65FB5B618A1F}"/>
              </a:ext>
            </a:extLst>
          </p:cNvPr>
          <p:cNvSpPr>
            <a:spLocks noGrp="1"/>
          </p:cNvSpPr>
          <p:nvPr>
            <p:ph type="title"/>
          </p:nvPr>
        </p:nvSpPr>
        <p:spPr/>
        <p:txBody>
          <a:bodyPr/>
          <a:lstStyle/>
          <a:p>
            <a:r>
              <a:rPr lang="en-US" dirty="0"/>
              <a:t>Handling Conflicts - Forced</a:t>
            </a:r>
          </a:p>
        </p:txBody>
      </p:sp>
      <p:pic>
        <p:nvPicPr>
          <p:cNvPr id="9" name="Content Placeholder 8">
            <a:extLst>
              <a:ext uri="{FF2B5EF4-FFF2-40B4-BE49-F238E27FC236}">
                <a16:creationId xmlns:a16="http://schemas.microsoft.com/office/drawing/2014/main" id="{D12F62C3-4E92-4384-A718-BB5EFA4F24F1}"/>
              </a:ext>
            </a:extLst>
          </p:cNvPr>
          <p:cNvPicPr>
            <a:picLocks noGrp="1" noChangeAspect="1"/>
          </p:cNvPicPr>
          <p:nvPr>
            <p:ph idx="1"/>
          </p:nvPr>
        </p:nvPicPr>
        <p:blipFill>
          <a:blip r:embed="rId3"/>
          <a:stretch>
            <a:fillRect/>
          </a:stretch>
        </p:blipFill>
        <p:spPr>
          <a:xfrm>
            <a:off x="1147763" y="1190004"/>
            <a:ext cx="7539037" cy="2789241"/>
          </a:xfrm>
        </p:spPr>
      </p:pic>
    </p:spTree>
    <p:extLst>
      <p:ext uri="{BB962C8B-B14F-4D97-AF65-F5344CB8AC3E}">
        <p14:creationId xmlns:p14="http://schemas.microsoft.com/office/powerpoint/2010/main" val="3745685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B663-BD4B-4355-8C07-6C0B57D59F27}"/>
              </a:ext>
            </a:extLst>
          </p:cNvPr>
          <p:cNvSpPr>
            <a:spLocks noGrp="1"/>
          </p:cNvSpPr>
          <p:nvPr>
            <p:ph type="title"/>
          </p:nvPr>
        </p:nvSpPr>
        <p:spPr/>
        <p:txBody>
          <a:bodyPr/>
          <a:lstStyle/>
          <a:p>
            <a:r>
              <a:rPr lang="en-US" dirty="0"/>
              <a:t>Exercise 1 – Score Keeper</a:t>
            </a:r>
          </a:p>
        </p:txBody>
      </p:sp>
      <p:sp>
        <p:nvSpPr>
          <p:cNvPr id="3" name="Content Placeholder 2">
            <a:extLst>
              <a:ext uri="{FF2B5EF4-FFF2-40B4-BE49-F238E27FC236}">
                <a16:creationId xmlns:a16="http://schemas.microsoft.com/office/drawing/2014/main" id="{0BA1457A-66E7-4FCC-86E5-4514F41CFD40}"/>
              </a:ext>
            </a:extLst>
          </p:cNvPr>
          <p:cNvSpPr>
            <a:spLocks noGrp="1"/>
          </p:cNvSpPr>
          <p:nvPr>
            <p:ph idx="1"/>
          </p:nvPr>
        </p:nvSpPr>
        <p:spPr/>
        <p:txBody>
          <a:bodyPr/>
          <a:lstStyle/>
          <a:p>
            <a:r>
              <a:rPr lang="en-US" dirty="0"/>
              <a:t>API accepts a “score” for a game (1-10)</a:t>
            </a:r>
          </a:p>
          <a:p>
            <a:r>
              <a:rPr lang="en-US" dirty="0" err="1"/>
              <a:t>Webtask</a:t>
            </a:r>
            <a:r>
              <a:rPr lang="en-US" dirty="0"/>
              <a:t> will remember total number of games, total points</a:t>
            </a:r>
          </a:p>
          <a:p>
            <a:r>
              <a:rPr lang="en-US" dirty="0"/>
              <a:t>Returns total number of games and average score</a:t>
            </a:r>
          </a:p>
        </p:txBody>
      </p:sp>
    </p:spTree>
    <p:extLst>
      <p:ext uri="{BB962C8B-B14F-4D97-AF65-F5344CB8AC3E}">
        <p14:creationId xmlns:p14="http://schemas.microsoft.com/office/powerpoint/2010/main" val="256158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4281335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5 – NPM Modules</a:t>
            </a:r>
          </a:p>
        </p:txBody>
      </p:sp>
    </p:spTree>
    <p:extLst>
      <p:ext uri="{BB962C8B-B14F-4D97-AF65-F5344CB8AC3E}">
        <p14:creationId xmlns:p14="http://schemas.microsoft.com/office/powerpoint/2010/main" val="1169235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1CF8-1BD9-486A-BDCD-4F750102834C}"/>
              </a:ext>
            </a:extLst>
          </p:cNvPr>
          <p:cNvSpPr>
            <a:spLocks noGrp="1"/>
          </p:cNvSpPr>
          <p:nvPr>
            <p:ph type="title"/>
          </p:nvPr>
        </p:nvSpPr>
        <p:spPr/>
        <p:txBody>
          <a:bodyPr/>
          <a:lstStyle/>
          <a:p>
            <a:r>
              <a:rPr lang="en-US" dirty="0"/>
              <a:t>NPM Modules</a:t>
            </a:r>
          </a:p>
        </p:txBody>
      </p:sp>
      <p:sp>
        <p:nvSpPr>
          <p:cNvPr id="3" name="Content Placeholder 2">
            <a:extLst>
              <a:ext uri="{FF2B5EF4-FFF2-40B4-BE49-F238E27FC236}">
                <a16:creationId xmlns:a16="http://schemas.microsoft.com/office/drawing/2014/main" id="{B72D5688-2DFC-4E8F-AC33-24BAFE1F74D8}"/>
              </a:ext>
            </a:extLst>
          </p:cNvPr>
          <p:cNvSpPr>
            <a:spLocks noGrp="1"/>
          </p:cNvSpPr>
          <p:nvPr>
            <p:ph idx="1"/>
          </p:nvPr>
        </p:nvSpPr>
        <p:spPr/>
        <p:txBody>
          <a:bodyPr/>
          <a:lstStyle/>
          <a:p>
            <a:r>
              <a:rPr lang="en-US" dirty="0"/>
              <a:t>Libraries of functionality</a:t>
            </a:r>
          </a:p>
          <a:p>
            <a:r>
              <a:rPr lang="en-US" dirty="0"/>
              <a:t>Primary way of sharing code for Node-based applications</a:t>
            </a:r>
          </a:p>
          <a:p>
            <a:r>
              <a:rPr lang="en-US" dirty="0"/>
              <a:t>(Heck of a lot more that I’m not covering here…)</a:t>
            </a:r>
          </a:p>
          <a:p>
            <a:r>
              <a:rPr lang="en-US" dirty="0" err="1"/>
              <a:t>Webtask</a:t>
            </a:r>
            <a:r>
              <a:rPr lang="en-US" dirty="0"/>
              <a:t>: Editor and CLI support</a:t>
            </a:r>
          </a:p>
        </p:txBody>
      </p:sp>
    </p:spTree>
    <p:extLst>
      <p:ext uri="{BB962C8B-B14F-4D97-AF65-F5344CB8AC3E}">
        <p14:creationId xmlns:p14="http://schemas.microsoft.com/office/powerpoint/2010/main" val="229261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B3C7-BA5D-4866-ABFD-49CD9A2E3BFC}"/>
              </a:ext>
            </a:extLst>
          </p:cNvPr>
          <p:cNvSpPr>
            <a:spLocks noGrp="1"/>
          </p:cNvSpPr>
          <p:nvPr>
            <p:ph type="title"/>
          </p:nvPr>
        </p:nvSpPr>
        <p:spPr/>
        <p:txBody>
          <a:bodyPr/>
          <a:lstStyle/>
          <a:p>
            <a:r>
              <a:rPr lang="en-US" dirty="0"/>
              <a:t>NPM Modules via CLI</a:t>
            </a:r>
          </a:p>
        </p:txBody>
      </p:sp>
      <p:sp>
        <p:nvSpPr>
          <p:cNvPr id="3" name="Content Placeholder 2">
            <a:extLst>
              <a:ext uri="{FF2B5EF4-FFF2-40B4-BE49-F238E27FC236}">
                <a16:creationId xmlns:a16="http://schemas.microsoft.com/office/drawing/2014/main" id="{51D7325B-57A7-469C-BD3D-A8DCF4E5ECE0}"/>
              </a:ext>
            </a:extLst>
          </p:cNvPr>
          <p:cNvSpPr>
            <a:spLocks noGrp="1"/>
          </p:cNvSpPr>
          <p:nvPr>
            <p:ph idx="1"/>
          </p:nvPr>
        </p:nvSpPr>
        <p:spPr/>
        <p:txBody>
          <a:bodyPr/>
          <a:lstStyle/>
          <a:p>
            <a:r>
              <a:rPr lang="en-US" dirty="0"/>
              <a:t>Command line automatically detects a </a:t>
            </a:r>
            <a:r>
              <a:rPr lang="en-US" dirty="0" err="1"/>
              <a:t>package.json</a:t>
            </a:r>
            <a:endParaRPr lang="en-US" dirty="0"/>
          </a:p>
          <a:p>
            <a:r>
              <a:rPr lang="en-US" dirty="0"/>
              <a:t>Also supports --dependency flag</a:t>
            </a:r>
          </a:p>
          <a:p>
            <a:pPr lvl="1"/>
            <a:r>
              <a:rPr lang="en-US" dirty="0"/>
              <a:t>--dependency request@2</a:t>
            </a:r>
          </a:p>
        </p:txBody>
      </p:sp>
    </p:spTree>
    <p:extLst>
      <p:ext uri="{BB962C8B-B14F-4D97-AF65-F5344CB8AC3E}">
        <p14:creationId xmlns:p14="http://schemas.microsoft.com/office/powerpoint/2010/main" val="21333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0FF4-1620-40DF-9DE0-45B118821F96}"/>
              </a:ext>
            </a:extLst>
          </p:cNvPr>
          <p:cNvSpPr>
            <a:spLocks noGrp="1"/>
          </p:cNvSpPr>
          <p:nvPr>
            <p:ph type="title"/>
          </p:nvPr>
        </p:nvSpPr>
        <p:spPr/>
        <p:txBody>
          <a:bodyPr/>
          <a:lstStyle/>
          <a:p>
            <a:r>
              <a:rPr lang="en-US" dirty="0"/>
              <a:t>Editor Support</a:t>
            </a:r>
          </a:p>
        </p:txBody>
      </p:sp>
      <p:sp>
        <p:nvSpPr>
          <p:cNvPr id="3" name="Content Placeholder 2">
            <a:extLst>
              <a:ext uri="{FF2B5EF4-FFF2-40B4-BE49-F238E27FC236}">
                <a16:creationId xmlns:a16="http://schemas.microsoft.com/office/drawing/2014/main" id="{98C2EDD9-1A19-44AD-BE86-79EF6C245130}"/>
              </a:ext>
            </a:extLst>
          </p:cNvPr>
          <p:cNvSpPr>
            <a:spLocks noGrp="1"/>
          </p:cNvSpPr>
          <p:nvPr>
            <p:ph idx="1"/>
          </p:nvPr>
        </p:nvSpPr>
        <p:spPr/>
        <p:txBody>
          <a:bodyPr/>
          <a:lstStyle/>
          <a:p>
            <a:r>
              <a:rPr lang="en-US" dirty="0"/>
              <a:t>Tool for managing NPM modules (add, edit version, delete, search)</a:t>
            </a:r>
          </a:p>
          <a:p>
            <a:r>
              <a:rPr lang="en-US" dirty="0"/>
              <a:t>Auto-detection in code</a:t>
            </a:r>
          </a:p>
        </p:txBody>
      </p:sp>
    </p:spTree>
    <p:extLst>
      <p:ext uri="{BB962C8B-B14F-4D97-AF65-F5344CB8AC3E}">
        <p14:creationId xmlns:p14="http://schemas.microsoft.com/office/powerpoint/2010/main" val="165833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1E19-960C-421C-9EF2-B61273204F6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1450CBFA-252D-4779-8ABC-21370154D4B1}"/>
              </a:ext>
            </a:extLst>
          </p:cNvPr>
          <p:cNvSpPr>
            <a:spLocks noGrp="1"/>
          </p:cNvSpPr>
          <p:nvPr>
            <p:ph idx="1"/>
          </p:nvPr>
        </p:nvSpPr>
        <p:spPr/>
        <p:txBody>
          <a:bodyPr/>
          <a:lstStyle/>
          <a:p>
            <a:r>
              <a:rPr lang="en-US" dirty="0"/>
              <a:t>pearson_c5_npm</a:t>
            </a:r>
          </a:p>
        </p:txBody>
      </p:sp>
    </p:spTree>
    <p:extLst>
      <p:ext uri="{BB962C8B-B14F-4D97-AF65-F5344CB8AC3E}">
        <p14:creationId xmlns:p14="http://schemas.microsoft.com/office/powerpoint/2010/main" val="833019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–Recipe API</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Build an API Wrapper</a:t>
            </a:r>
          </a:p>
          <a:p>
            <a:r>
              <a:rPr lang="en-US" dirty="0"/>
              <a:t>A ‘proxy’ to an API to simplify result</a:t>
            </a:r>
          </a:p>
          <a:p>
            <a:r>
              <a:rPr lang="en-US" dirty="0"/>
              <a:t>Recipe API (https://developer.edamam.com/)</a:t>
            </a:r>
          </a:p>
          <a:p>
            <a:endParaRPr lang="en-US" dirty="0"/>
          </a:p>
        </p:txBody>
      </p:sp>
      <p:pic>
        <p:nvPicPr>
          <p:cNvPr id="4" name="Picture 3">
            <a:extLst>
              <a:ext uri="{FF2B5EF4-FFF2-40B4-BE49-F238E27FC236}">
                <a16:creationId xmlns:a16="http://schemas.microsoft.com/office/drawing/2014/main" id="{579762EA-4624-46FB-9DD9-2D251A771573}"/>
              </a:ext>
            </a:extLst>
          </p:cNvPr>
          <p:cNvPicPr>
            <a:picLocks noChangeAspect="1"/>
          </p:cNvPicPr>
          <p:nvPr/>
        </p:nvPicPr>
        <p:blipFill>
          <a:blip r:embed="rId2"/>
          <a:stretch>
            <a:fillRect/>
          </a:stretch>
        </p:blipFill>
        <p:spPr>
          <a:xfrm>
            <a:off x="2359986" y="2240302"/>
            <a:ext cx="3999077" cy="2162236"/>
          </a:xfrm>
          <a:prstGeom prst="rect">
            <a:avLst/>
          </a:prstGeom>
        </p:spPr>
      </p:pic>
    </p:spTree>
    <p:extLst>
      <p:ext uri="{BB962C8B-B14F-4D97-AF65-F5344CB8AC3E}">
        <p14:creationId xmlns:p14="http://schemas.microsoft.com/office/powerpoint/2010/main" val="12523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D974-7564-491A-9C18-06442FB3EBF8}"/>
              </a:ext>
            </a:extLst>
          </p:cNvPr>
          <p:cNvSpPr>
            <a:spLocks noGrp="1"/>
          </p:cNvSpPr>
          <p:nvPr>
            <p:ph type="title"/>
          </p:nvPr>
        </p:nvSpPr>
        <p:spPr/>
        <p:txBody>
          <a:bodyPr/>
          <a:lstStyle/>
          <a:p>
            <a:r>
              <a:rPr lang="en-US" dirty="0"/>
              <a:t>Exercise One – Recipe API</a:t>
            </a:r>
          </a:p>
        </p:txBody>
      </p:sp>
      <p:sp>
        <p:nvSpPr>
          <p:cNvPr id="3" name="Content Placeholder 2">
            <a:extLst>
              <a:ext uri="{FF2B5EF4-FFF2-40B4-BE49-F238E27FC236}">
                <a16:creationId xmlns:a16="http://schemas.microsoft.com/office/drawing/2014/main" id="{0778D1A1-E90E-41AE-9E5B-C91F31161C70}"/>
              </a:ext>
            </a:extLst>
          </p:cNvPr>
          <p:cNvSpPr>
            <a:spLocks noGrp="1"/>
          </p:cNvSpPr>
          <p:nvPr>
            <p:ph idx="1"/>
          </p:nvPr>
        </p:nvSpPr>
        <p:spPr/>
        <p:txBody>
          <a:bodyPr/>
          <a:lstStyle/>
          <a:p>
            <a:r>
              <a:rPr lang="en-US" dirty="0"/>
              <a:t>Get a key</a:t>
            </a:r>
          </a:p>
          <a:p>
            <a:r>
              <a:rPr lang="en-US" dirty="0"/>
              <a:t>Create a proxy to return search results</a:t>
            </a:r>
          </a:p>
          <a:p>
            <a:r>
              <a:rPr lang="en-US" dirty="0"/>
              <a:t>Return name, picture, link, and calories</a:t>
            </a:r>
          </a:p>
          <a:p>
            <a:r>
              <a:rPr lang="en-US" dirty="0"/>
              <a:t>https://developer.edamam.com/</a:t>
            </a:r>
          </a:p>
          <a:p>
            <a:r>
              <a:rPr lang="en-US" dirty="0"/>
              <a:t>https://api.edamam.com/search?q=SEARCH&amp;app_id=X&amp;app_key=Y</a:t>
            </a:r>
          </a:p>
          <a:p>
            <a:r>
              <a:rPr lang="en-US" dirty="0"/>
              <a:t>Suggested </a:t>
            </a:r>
            <a:r>
              <a:rPr lang="en-US" dirty="0" err="1"/>
              <a:t>npm</a:t>
            </a:r>
            <a:r>
              <a:rPr lang="en-US" dirty="0"/>
              <a:t> modules: request and request-promise</a:t>
            </a:r>
          </a:p>
          <a:p>
            <a:r>
              <a:rPr lang="en-US" dirty="0"/>
              <a:t>Suggestion: Use secrets!</a:t>
            </a:r>
          </a:p>
        </p:txBody>
      </p:sp>
    </p:spTree>
    <p:extLst>
      <p:ext uri="{BB962C8B-B14F-4D97-AF65-F5344CB8AC3E}">
        <p14:creationId xmlns:p14="http://schemas.microsoft.com/office/powerpoint/2010/main" val="48099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4603292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6 – Middleware</a:t>
            </a:r>
          </a:p>
        </p:txBody>
      </p:sp>
    </p:spTree>
    <p:extLst>
      <p:ext uri="{BB962C8B-B14F-4D97-AF65-F5344CB8AC3E}">
        <p14:creationId xmlns:p14="http://schemas.microsoft.com/office/powerpoint/2010/main" val="5224179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DA58D-33E0-4E94-AED7-3D63B2402E64}"/>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61146289-AB31-445E-9851-C5C8B7970CD3}"/>
              </a:ext>
            </a:extLst>
          </p:cNvPr>
          <p:cNvSpPr>
            <a:spLocks noGrp="1"/>
          </p:cNvSpPr>
          <p:nvPr>
            <p:ph idx="1"/>
          </p:nvPr>
        </p:nvSpPr>
        <p:spPr/>
        <p:txBody>
          <a:bodyPr/>
          <a:lstStyle/>
          <a:p>
            <a:r>
              <a:rPr lang="en-US" dirty="0"/>
              <a:t>If you’ve used middleware in Node apps – same! (Mostly)</a:t>
            </a:r>
          </a:p>
          <a:p>
            <a:r>
              <a:rPr lang="en-US" dirty="0"/>
              <a:t>Logic that runs before your </a:t>
            </a:r>
            <a:r>
              <a:rPr lang="en-US" dirty="0" err="1"/>
              <a:t>webtask</a:t>
            </a:r>
            <a:endParaRPr lang="en-US" dirty="0"/>
          </a:p>
          <a:p>
            <a:r>
              <a:rPr lang="en-US" dirty="0"/>
              <a:t>Examples:</a:t>
            </a:r>
          </a:p>
          <a:p>
            <a:pPr lvl="1"/>
            <a:r>
              <a:rPr lang="en-US" dirty="0"/>
              <a:t>Authentication</a:t>
            </a:r>
          </a:p>
          <a:p>
            <a:pPr lvl="1"/>
            <a:r>
              <a:rPr lang="en-US" dirty="0"/>
              <a:t>Modify/prepare data</a:t>
            </a:r>
          </a:p>
          <a:p>
            <a:r>
              <a:rPr lang="en-US" dirty="0"/>
              <a:t>Logic that creates new compilers</a:t>
            </a:r>
          </a:p>
          <a:p>
            <a:pPr lvl="1"/>
            <a:r>
              <a:rPr lang="en-US" dirty="0"/>
              <a:t>Change the ‘function’ form</a:t>
            </a:r>
          </a:p>
          <a:p>
            <a:pPr lvl="1"/>
            <a:r>
              <a:rPr lang="en-US" dirty="0"/>
              <a:t>Bypass the ‘regular’ NodeJS compiler</a:t>
            </a:r>
          </a:p>
        </p:txBody>
      </p:sp>
    </p:spTree>
    <p:extLst>
      <p:ext uri="{BB962C8B-B14F-4D97-AF65-F5344CB8AC3E}">
        <p14:creationId xmlns:p14="http://schemas.microsoft.com/office/powerpoint/2010/main" val="8384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5101-79E2-4C0A-AFE1-FC52A36BCB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3530F6F2-9683-49BA-983F-C664B1F55564}"/>
              </a:ext>
            </a:extLst>
          </p:cNvPr>
          <p:cNvSpPr>
            <a:spLocks noGrp="1"/>
          </p:cNvSpPr>
          <p:nvPr>
            <p:ph idx="1"/>
          </p:nvPr>
        </p:nvSpPr>
        <p:spPr/>
        <p:txBody>
          <a:bodyPr/>
          <a:lstStyle/>
          <a:p>
            <a:r>
              <a:rPr lang="en-US" dirty="0"/>
              <a:t>Specified via the editor UI or via metadata</a:t>
            </a:r>
          </a:p>
          <a:p>
            <a:r>
              <a:rPr lang="en-US" dirty="0"/>
              <a:t>URL, </a:t>
            </a:r>
            <a:r>
              <a:rPr lang="en-US" dirty="0" err="1"/>
              <a:t>npm</a:t>
            </a:r>
            <a:r>
              <a:rPr lang="en-US" dirty="0"/>
              <a:t> module, or </a:t>
            </a:r>
            <a:r>
              <a:rPr lang="en-US" dirty="0" err="1"/>
              <a:t>npm</a:t>
            </a:r>
            <a:r>
              <a:rPr lang="en-US" dirty="0"/>
              <a:t> module export </a:t>
            </a:r>
          </a:p>
          <a:p>
            <a:r>
              <a:rPr lang="en-US" dirty="0"/>
              <a:t>For URLs, result must be text!</a:t>
            </a:r>
          </a:p>
        </p:txBody>
      </p:sp>
    </p:spTree>
    <p:extLst>
      <p:ext uri="{BB962C8B-B14F-4D97-AF65-F5344CB8AC3E}">
        <p14:creationId xmlns:p14="http://schemas.microsoft.com/office/powerpoint/2010/main" val="152986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D2E4-29F1-413A-9537-FF114B30EFBE}"/>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6EBC4EB9-0BF0-455B-B63B-30D6D4DA52E9}"/>
              </a:ext>
            </a:extLst>
          </p:cNvPr>
          <p:cNvPicPr>
            <a:picLocks noGrp="1" noChangeAspect="1"/>
          </p:cNvPicPr>
          <p:nvPr>
            <p:ph idx="1"/>
          </p:nvPr>
        </p:nvPicPr>
        <p:blipFill>
          <a:blip r:embed="rId2"/>
          <a:stretch>
            <a:fillRect/>
          </a:stretch>
        </p:blipFill>
        <p:spPr>
          <a:xfrm>
            <a:off x="1245037" y="814388"/>
            <a:ext cx="7344488" cy="3548062"/>
          </a:xfrm>
        </p:spPr>
      </p:pic>
    </p:spTree>
    <p:extLst>
      <p:ext uri="{BB962C8B-B14F-4D97-AF65-F5344CB8AC3E}">
        <p14:creationId xmlns:p14="http://schemas.microsoft.com/office/powerpoint/2010/main" val="6204272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ECFA-B8E3-467C-A24D-6083C3F288CC}"/>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0B1A8DF2-507D-48A8-8010-111DD75E1752}"/>
              </a:ext>
            </a:extLst>
          </p:cNvPr>
          <p:cNvPicPr>
            <a:picLocks noGrp="1" noChangeAspect="1"/>
          </p:cNvPicPr>
          <p:nvPr>
            <p:ph idx="1"/>
          </p:nvPr>
        </p:nvPicPr>
        <p:blipFill>
          <a:blip r:embed="rId2"/>
          <a:stretch>
            <a:fillRect/>
          </a:stretch>
        </p:blipFill>
        <p:spPr>
          <a:xfrm>
            <a:off x="2135278" y="814388"/>
            <a:ext cx="5564006" cy="3548062"/>
          </a:xfrm>
        </p:spPr>
      </p:pic>
    </p:spTree>
    <p:extLst>
      <p:ext uri="{BB962C8B-B14F-4D97-AF65-F5344CB8AC3E}">
        <p14:creationId xmlns:p14="http://schemas.microsoft.com/office/powerpoint/2010/main" val="5199707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ACBA-C779-4AAC-8A51-D5E6D8DAA374}"/>
              </a:ext>
            </a:extLst>
          </p:cNvPr>
          <p:cNvSpPr>
            <a:spLocks noGrp="1"/>
          </p:cNvSpPr>
          <p:nvPr>
            <p:ph type="title"/>
          </p:nvPr>
        </p:nvSpPr>
        <p:spPr/>
        <p:txBody>
          <a:bodyPr/>
          <a:lstStyle/>
          <a:p>
            <a:r>
              <a:rPr lang="en-US" dirty="0"/>
              <a:t>Middleware Demo</a:t>
            </a:r>
          </a:p>
        </p:txBody>
      </p:sp>
      <p:sp>
        <p:nvSpPr>
          <p:cNvPr id="3" name="Content Placeholder 2">
            <a:extLst>
              <a:ext uri="{FF2B5EF4-FFF2-40B4-BE49-F238E27FC236}">
                <a16:creationId xmlns:a16="http://schemas.microsoft.com/office/drawing/2014/main" id="{B7A49823-BF48-4F52-8F90-7BBADD7BC357}"/>
              </a:ext>
            </a:extLst>
          </p:cNvPr>
          <p:cNvSpPr>
            <a:spLocks noGrp="1"/>
          </p:cNvSpPr>
          <p:nvPr>
            <p:ph idx="1"/>
          </p:nvPr>
        </p:nvSpPr>
        <p:spPr/>
        <p:txBody>
          <a:bodyPr/>
          <a:lstStyle/>
          <a:p>
            <a:r>
              <a:rPr lang="en-US" dirty="0"/>
              <a:t>pearson_c6_middleware1.js</a:t>
            </a:r>
          </a:p>
        </p:txBody>
      </p:sp>
    </p:spTree>
    <p:extLst>
      <p:ext uri="{BB962C8B-B14F-4D97-AF65-F5344CB8AC3E}">
        <p14:creationId xmlns:p14="http://schemas.microsoft.com/office/powerpoint/2010/main" val="3256357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A12F-7697-4162-8C1D-3489BF9B760F}"/>
              </a:ext>
            </a:extLst>
          </p:cNvPr>
          <p:cNvSpPr>
            <a:spLocks noGrp="1"/>
          </p:cNvSpPr>
          <p:nvPr>
            <p:ph type="title"/>
          </p:nvPr>
        </p:nvSpPr>
        <p:spPr/>
        <p:txBody>
          <a:bodyPr/>
          <a:lstStyle/>
          <a:p>
            <a:r>
              <a:rPr lang="en-US" dirty="0"/>
              <a:t>More on Middleware</a:t>
            </a:r>
          </a:p>
        </p:txBody>
      </p:sp>
      <p:sp>
        <p:nvSpPr>
          <p:cNvPr id="3" name="Content Placeholder 2">
            <a:extLst>
              <a:ext uri="{FF2B5EF4-FFF2-40B4-BE49-F238E27FC236}">
                <a16:creationId xmlns:a16="http://schemas.microsoft.com/office/drawing/2014/main" id="{C361BA1D-2996-4783-A695-F9F2DF51C0D5}"/>
              </a:ext>
            </a:extLst>
          </p:cNvPr>
          <p:cNvSpPr>
            <a:spLocks noGrp="1"/>
          </p:cNvSpPr>
          <p:nvPr>
            <p:ph idx="1"/>
          </p:nvPr>
        </p:nvSpPr>
        <p:spPr/>
        <p:txBody>
          <a:bodyPr/>
          <a:lstStyle/>
          <a:p>
            <a:r>
              <a:rPr lang="en-US" dirty="0"/>
              <a:t>You have access to the code of the </a:t>
            </a:r>
            <a:r>
              <a:rPr lang="en-US" dirty="0" err="1"/>
              <a:t>webtask</a:t>
            </a:r>
            <a:r>
              <a:rPr lang="en-US" dirty="0"/>
              <a:t>:  </a:t>
            </a:r>
            <a:r>
              <a:rPr lang="en-US" dirty="0" err="1"/>
              <a:t>req.webtaskContext.compiler.script</a:t>
            </a:r>
            <a:endParaRPr lang="en-US" dirty="0"/>
          </a:p>
          <a:p>
            <a:r>
              <a:rPr lang="en-US" dirty="0"/>
              <a:t>You have access to a JS compiler: </a:t>
            </a:r>
            <a:r>
              <a:rPr lang="en-US" dirty="0" err="1"/>
              <a:t>req.webtaskContext.nodejsCompiler</a:t>
            </a:r>
            <a:endParaRPr lang="en-US" dirty="0"/>
          </a:p>
          <a:p>
            <a:r>
              <a:rPr lang="en-US" dirty="0"/>
              <a:t>https://webtask.io/docs/middleware</a:t>
            </a:r>
          </a:p>
          <a:p>
            <a:r>
              <a:rPr lang="en-US" dirty="0"/>
              <a:t>https://goextend.io/blog/using-alexa-with-webtask</a:t>
            </a:r>
          </a:p>
        </p:txBody>
      </p:sp>
    </p:spTree>
    <p:extLst>
      <p:ext uri="{BB962C8B-B14F-4D97-AF65-F5344CB8AC3E}">
        <p14:creationId xmlns:p14="http://schemas.microsoft.com/office/powerpoint/2010/main" val="23696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2633400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7 –The CLI</a:t>
            </a:r>
          </a:p>
        </p:txBody>
      </p:sp>
    </p:spTree>
    <p:extLst>
      <p:ext uri="{BB962C8B-B14F-4D97-AF65-F5344CB8AC3E}">
        <p14:creationId xmlns:p14="http://schemas.microsoft.com/office/powerpoint/2010/main" val="2248184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3983995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292957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2475197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2475710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7F3E-6197-42DB-9E52-334C5069D072}"/>
              </a:ext>
            </a:extLst>
          </p:cNvPr>
          <p:cNvSpPr>
            <a:spLocks noGrp="1"/>
          </p:cNvSpPr>
          <p:nvPr>
            <p:ph type="title"/>
          </p:nvPr>
        </p:nvSpPr>
        <p:spPr/>
        <p:txBody>
          <a:bodyPr/>
          <a:lstStyle/>
          <a:p>
            <a:r>
              <a:rPr lang="en-US" dirty="0"/>
              <a:t>CLI - Basics</a:t>
            </a:r>
          </a:p>
        </p:txBody>
      </p:sp>
      <p:sp>
        <p:nvSpPr>
          <p:cNvPr id="3" name="Content Placeholder 2">
            <a:extLst>
              <a:ext uri="{FF2B5EF4-FFF2-40B4-BE49-F238E27FC236}">
                <a16:creationId xmlns:a16="http://schemas.microsoft.com/office/drawing/2014/main" id="{5C50C900-E735-418D-90C8-68D345C54F5F}"/>
              </a:ext>
            </a:extLst>
          </p:cNvPr>
          <p:cNvSpPr>
            <a:spLocks noGrp="1"/>
          </p:cNvSpPr>
          <p:nvPr>
            <p:ph idx="1"/>
          </p:nvPr>
        </p:nvSpPr>
        <p:spPr/>
        <p:txBody>
          <a:bodyPr/>
          <a:lstStyle/>
          <a:p>
            <a:r>
              <a:rPr lang="en-US" dirty="0"/>
              <a:t>Listing </a:t>
            </a:r>
            <a:r>
              <a:rPr lang="en-US" dirty="0" err="1"/>
              <a:t>Webtasks</a:t>
            </a:r>
            <a:endParaRPr lang="en-US" dirty="0"/>
          </a:p>
          <a:p>
            <a:r>
              <a:rPr lang="en-US" dirty="0"/>
              <a:t>Creating </a:t>
            </a:r>
            <a:r>
              <a:rPr lang="en-US" dirty="0" err="1"/>
              <a:t>Webtasks</a:t>
            </a:r>
            <a:endParaRPr lang="en-US" dirty="0"/>
          </a:p>
          <a:p>
            <a:r>
              <a:rPr lang="en-US" dirty="0"/>
              <a:t>Updating </a:t>
            </a:r>
            <a:r>
              <a:rPr lang="en-US" dirty="0" err="1"/>
              <a:t>Webtasks</a:t>
            </a:r>
            <a:endParaRPr lang="en-US" dirty="0"/>
          </a:p>
          <a:p>
            <a:r>
              <a:rPr lang="en-US" dirty="0"/>
              <a:t>Deleting </a:t>
            </a:r>
            <a:r>
              <a:rPr lang="en-US" dirty="0" err="1"/>
              <a:t>Webtasks</a:t>
            </a:r>
            <a:endParaRPr lang="en-US" dirty="0"/>
          </a:p>
          <a:p>
            <a:pPr marL="0" indent="0">
              <a:buNone/>
            </a:pPr>
            <a:endParaRPr lang="en-US" dirty="0"/>
          </a:p>
        </p:txBody>
      </p:sp>
    </p:spTree>
    <p:extLst>
      <p:ext uri="{BB962C8B-B14F-4D97-AF65-F5344CB8AC3E}">
        <p14:creationId xmlns:p14="http://schemas.microsoft.com/office/powerpoint/2010/main" val="45310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9891-F7AF-4D07-AF71-E6D06EC0E1A0}"/>
              </a:ext>
            </a:extLst>
          </p:cNvPr>
          <p:cNvSpPr>
            <a:spLocks noGrp="1"/>
          </p:cNvSpPr>
          <p:nvPr>
            <p:ph type="title"/>
          </p:nvPr>
        </p:nvSpPr>
        <p:spPr/>
        <p:txBody>
          <a:bodyPr/>
          <a:lstStyle/>
          <a:p>
            <a:r>
              <a:rPr lang="en-US" dirty="0"/>
              <a:t>CLI - Listing</a:t>
            </a:r>
          </a:p>
        </p:txBody>
      </p:sp>
      <p:sp>
        <p:nvSpPr>
          <p:cNvPr id="3" name="Content Placeholder 2">
            <a:extLst>
              <a:ext uri="{FF2B5EF4-FFF2-40B4-BE49-F238E27FC236}">
                <a16:creationId xmlns:a16="http://schemas.microsoft.com/office/drawing/2014/main" id="{566D00B9-D42C-49A5-A22D-08D9A5D11FEF}"/>
              </a:ext>
            </a:extLst>
          </p:cNvPr>
          <p:cNvSpPr>
            <a:spLocks noGrp="1"/>
          </p:cNvSpPr>
          <p:nvPr>
            <p:ph idx="1"/>
          </p:nvPr>
        </p:nvSpPr>
        <p:spPr/>
        <p:txBody>
          <a:bodyPr/>
          <a:lstStyle/>
          <a:p>
            <a:r>
              <a:rPr lang="en-US" dirty="0" err="1"/>
              <a:t>wt</a:t>
            </a:r>
            <a:r>
              <a:rPr lang="en-US" dirty="0"/>
              <a:t> ls</a:t>
            </a:r>
          </a:p>
          <a:p>
            <a:r>
              <a:rPr lang="en-US" dirty="0"/>
              <a:t>--limit &amp;&amp; --offset</a:t>
            </a:r>
          </a:p>
          <a:p>
            <a:r>
              <a:rPr lang="en-US" dirty="0"/>
              <a:t>--details &amp;&amp; --verbose</a:t>
            </a:r>
          </a:p>
          <a:p>
            <a:r>
              <a:rPr lang="en-US" dirty="0"/>
              <a:t>No search, but meta filtering (key=value)</a:t>
            </a:r>
          </a:p>
          <a:p>
            <a:endParaRPr lang="en-US" dirty="0"/>
          </a:p>
        </p:txBody>
      </p:sp>
    </p:spTree>
    <p:extLst>
      <p:ext uri="{BB962C8B-B14F-4D97-AF65-F5344CB8AC3E}">
        <p14:creationId xmlns:p14="http://schemas.microsoft.com/office/powerpoint/2010/main" val="296049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26AC-BFF1-4036-85E3-E9CA0C26135B}"/>
              </a:ext>
            </a:extLst>
          </p:cNvPr>
          <p:cNvSpPr>
            <a:spLocks noGrp="1"/>
          </p:cNvSpPr>
          <p:nvPr>
            <p:ph type="title"/>
          </p:nvPr>
        </p:nvSpPr>
        <p:spPr/>
        <p:txBody>
          <a:bodyPr/>
          <a:lstStyle/>
          <a:p>
            <a:r>
              <a:rPr lang="en-US" dirty="0"/>
              <a:t>CLI - Creating</a:t>
            </a:r>
          </a:p>
        </p:txBody>
      </p:sp>
      <p:sp>
        <p:nvSpPr>
          <p:cNvPr id="3" name="Content Placeholder 2">
            <a:extLst>
              <a:ext uri="{FF2B5EF4-FFF2-40B4-BE49-F238E27FC236}">
                <a16:creationId xmlns:a16="http://schemas.microsoft.com/office/drawing/2014/main" id="{A04BDBB4-1124-4980-BEA4-D6D6DBCCF4AE}"/>
              </a:ext>
            </a:extLst>
          </p:cNvPr>
          <p:cNvSpPr>
            <a:spLocks noGrp="1"/>
          </p:cNvSpPr>
          <p:nvPr>
            <p:ph idx="1"/>
          </p:nvPr>
        </p:nvSpPr>
        <p:spPr/>
        <p:txBody>
          <a:bodyPr/>
          <a:lstStyle/>
          <a:p>
            <a:r>
              <a:rPr lang="en-US" dirty="0" err="1"/>
              <a:t>wt</a:t>
            </a:r>
            <a:r>
              <a:rPr lang="en-US" dirty="0"/>
              <a:t> create &lt;filename&gt;</a:t>
            </a:r>
          </a:p>
          <a:p>
            <a:r>
              <a:rPr lang="en-US" dirty="0" err="1"/>
              <a:t>wt</a:t>
            </a:r>
            <a:r>
              <a:rPr lang="en-US" dirty="0"/>
              <a:t> create &lt;filename&gt; --name &lt;name&gt;</a:t>
            </a:r>
          </a:p>
          <a:p>
            <a:r>
              <a:rPr lang="en-US" dirty="0" err="1"/>
              <a:t>wt</a:t>
            </a:r>
            <a:r>
              <a:rPr lang="en-US" dirty="0"/>
              <a:t> create &lt;filename&gt; --watch </a:t>
            </a:r>
          </a:p>
          <a:p>
            <a:r>
              <a:rPr lang="en-US" dirty="0"/>
              <a:t>Lots and lots more</a:t>
            </a:r>
          </a:p>
        </p:txBody>
      </p:sp>
    </p:spTree>
    <p:extLst>
      <p:ext uri="{BB962C8B-B14F-4D97-AF65-F5344CB8AC3E}">
        <p14:creationId xmlns:p14="http://schemas.microsoft.com/office/powerpoint/2010/main" val="40040748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7A9D-2F50-495F-A8B4-9CFBC1044541}"/>
              </a:ext>
            </a:extLst>
          </p:cNvPr>
          <p:cNvSpPr>
            <a:spLocks noGrp="1"/>
          </p:cNvSpPr>
          <p:nvPr>
            <p:ph type="title"/>
          </p:nvPr>
        </p:nvSpPr>
        <p:spPr/>
        <p:txBody>
          <a:bodyPr/>
          <a:lstStyle/>
          <a:p>
            <a:r>
              <a:rPr lang="en-US" dirty="0"/>
              <a:t>CLI - Updating</a:t>
            </a:r>
          </a:p>
        </p:txBody>
      </p:sp>
      <p:sp>
        <p:nvSpPr>
          <p:cNvPr id="3" name="Content Placeholder 2">
            <a:extLst>
              <a:ext uri="{FF2B5EF4-FFF2-40B4-BE49-F238E27FC236}">
                <a16:creationId xmlns:a16="http://schemas.microsoft.com/office/drawing/2014/main" id="{2D7FB4D4-C438-4EF9-B22A-2BBBFDFB5FB8}"/>
              </a:ext>
            </a:extLst>
          </p:cNvPr>
          <p:cNvSpPr>
            <a:spLocks noGrp="1"/>
          </p:cNvSpPr>
          <p:nvPr>
            <p:ph idx="1"/>
          </p:nvPr>
        </p:nvSpPr>
        <p:spPr/>
        <p:txBody>
          <a:bodyPr/>
          <a:lstStyle/>
          <a:p>
            <a:r>
              <a:rPr lang="en-US" dirty="0" err="1"/>
              <a:t>wt</a:t>
            </a:r>
            <a:r>
              <a:rPr lang="en-US" dirty="0"/>
              <a:t> update</a:t>
            </a:r>
          </a:p>
          <a:p>
            <a:r>
              <a:rPr lang="en-US" dirty="0"/>
              <a:t>Same arguments</a:t>
            </a:r>
          </a:p>
          <a:p>
            <a:r>
              <a:rPr lang="en-US" dirty="0"/>
              <a:t>Just use create</a:t>
            </a:r>
          </a:p>
        </p:txBody>
      </p:sp>
    </p:spTree>
    <p:extLst>
      <p:ext uri="{BB962C8B-B14F-4D97-AF65-F5344CB8AC3E}">
        <p14:creationId xmlns:p14="http://schemas.microsoft.com/office/powerpoint/2010/main" val="240497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55BF-F514-425E-93DF-A9B96E988397}"/>
              </a:ext>
            </a:extLst>
          </p:cNvPr>
          <p:cNvSpPr>
            <a:spLocks noGrp="1"/>
          </p:cNvSpPr>
          <p:nvPr>
            <p:ph type="title"/>
          </p:nvPr>
        </p:nvSpPr>
        <p:spPr/>
        <p:txBody>
          <a:bodyPr/>
          <a:lstStyle/>
          <a:p>
            <a:r>
              <a:rPr lang="en-US" dirty="0"/>
              <a:t>CLI - Deleting</a:t>
            </a:r>
          </a:p>
        </p:txBody>
      </p:sp>
      <p:sp>
        <p:nvSpPr>
          <p:cNvPr id="3" name="Content Placeholder 2">
            <a:extLst>
              <a:ext uri="{FF2B5EF4-FFF2-40B4-BE49-F238E27FC236}">
                <a16:creationId xmlns:a16="http://schemas.microsoft.com/office/drawing/2014/main" id="{50326729-D160-4EFD-A698-36800060441B}"/>
              </a:ext>
            </a:extLst>
          </p:cNvPr>
          <p:cNvSpPr>
            <a:spLocks noGrp="1"/>
          </p:cNvSpPr>
          <p:nvPr>
            <p:ph idx="1"/>
          </p:nvPr>
        </p:nvSpPr>
        <p:spPr/>
        <p:txBody>
          <a:bodyPr/>
          <a:lstStyle/>
          <a:p>
            <a:r>
              <a:rPr lang="en-US" dirty="0" err="1"/>
              <a:t>wt</a:t>
            </a:r>
            <a:r>
              <a:rPr lang="en-US" dirty="0"/>
              <a:t> rm &lt;name&gt;</a:t>
            </a:r>
          </a:p>
        </p:txBody>
      </p:sp>
    </p:spTree>
    <p:extLst>
      <p:ext uri="{BB962C8B-B14F-4D97-AF65-F5344CB8AC3E}">
        <p14:creationId xmlns:p14="http://schemas.microsoft.com/office/powerpoint/2010/main" val="257417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193A-306A-479E-887F-06544B97D52A}"/>
              </a:ext>
            </a:extLst>
          </p:cNvPr>
          <p:cNvSpPr>
            <a:spLocks noGrp="1"/>
          </p:cNvSpPr>
          <p:nvPr>
            <p:ph type="title"/>
          </p:nvPr>
        </p:nvSpPr>
        <p:spPr/>
        <p:txBody>
          <a:bodyPr/>
          <a:lstStyle/>
          <a:p>
            <a:r>
              <a:rPr lang="en-US" dirty="0"/>
              <a:t>CLI - Serve</a:t>
            </a:r>
          </a:p>
        </p:txBody>
      </p:sp>
      <p:sp>
        <p:nvSpPr>
          <p:cNvPr id="3" name="Content Placeholder 2">
            <a:extLst>
              <a:ext uri="{FF2B5EF4-FFF2-40B4-BE49-F238E27FC236}">
                <a16:creationId xmlns:a16="http://schemas.microsoft.com/office/drawing/2014/main" id="{7262BAEE-2C7C-4A67-AA96-7CB046A6308E}"/>
              </a:ext>
            </a:extLst>
          </p:cNvPr>
          <p:cNvSpPr>
            <a:spLocks noGrp="1"/>
          </p:cNvSpPr>
          <p:nvPr>
            <p:ph idx="1"/>
          </p:nvPr>
        </p:nvSpPr>
        <p:spPr/>
        <p:txBody>
          <a:bodyPr/>
          <a:lstStyle/>
          <a:p>
            <a:r>
              <a:rPr lang="en-US" dirty="0"/>
              <a:t>Local development server</a:t>
            </a:r>
          </a:p>
          <a:p>
            <a:r>
              <a:rPr lang="en-US" dirty="0"/>
              <a:t>Options for secrets, metadata, storage and more</a:t>
            </a:r>
          </a:p>
          <a:p>
            <a:r>
              <a:rPr lang="en-US" dirty="0" err="1"/>
              <a:t>wt</a:t>
            </a:r>
            <a:r>
              <a:rPr lang="en-US" dirty="0"/>
              <a:t> serve &lt;filename&gt; </a:t>
            </a:r>
          </a:p>
        </p:txBody>
      </p:sp>
    </p:spTree>
    <p:extLst>
      <p:ext uri="{BB962C8B-B14F-4D97-AF65-F5344CB8AC3E}">
        <p14:creationId xmlns:p14="http://schemas.microsoft.com/office/powerpoint/2010/main" val="126903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D52-78D4-4087-82F8-EB4BAF57BCFB}"/>
              </a:ext>
            </a:extLst>
          </p:cNvPr>
          <p:cNvSpPr>
            <a:spLocks noGrp="1"/>
          </p:cNvSpPr>
          <p:nvPr>
            <p:ph type="title"/>
          </p:nvPr>
        </p:nvSpPr>
        <p:spPr/>
        <p:txBody>
          <a:bodyPr/>
          <a:lstStyle/>
          <a:p>
            <a:r>
              <a:rPr lang="en-US" dirty="0"/>
              <a:t>CLI - Logs</a:t>
            </a:r>
          </a:p>
        </p:txBody>
      </p:sp>
      <p:sp>
        <p:nvSpPr>
          <p:cNvPr id="3" name="Content Placeholder 2">
            <a:extLst>
              <a:ext uri="{FF2B5EF4-FFF2-40B4-BE49-F238E27FC236}">
                <a16:creationId xmlns:a16="http://schemas.microsoft.com/office/drawing/2014/main" id="{918306BA-BF11-4EE9-AB00-664173BDC78C}"/>
              </a:ext>
            </a:extLst>
          </p:cNvPr>
          <p:cNvSpPr>
            <a:spLocks noGrp="1"/>
          </p:cNvSpPr>
          <p:nvPr>
            <p:ph idx="1"/>
          </p:nvPr>
        </p:nvSpPr>
        <p:spPr/>
        <p:txBody>
          <a:bodyPr/>
          <a:lstStyle/>
          <a:p>
            <a:r>
              <a:rPr lang="en-US" dirty="0" err="1"/>
              <a:t>wt</a:t>
            </a:r>
            <a:r>
              <a:rPr lang="en-US" dirty="0"/>
              <a:t> logs</a:t>
            </a:r>
          </a:p>
          <a:p>
            <a:endParaRPr lang="en-US" dirty="0"/>
          </a:p>
        </p:txBody>
      </p:sp>
    </p:spTree>
    <p:extLst>
      <p:ext uri="{BB962C8B-B14F-4D97-AF65-F5344CB8AC3E}">
        <p14:creationId xmlns:p14="http://schemas.microsoft.com/office/powerpoint/2010/main" val="5215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D52-78D4-4087-82F8-EB4BAF57BCFB}"/>
              </a:ext>
            </a:extLst>
          </p:cNvPr>
          <p:cNvSpPr>
            <a:spLocks noGrp="1"/>
          </p:cNvSpPr>
          <p:nvPr>
            <p:ph type="title"/>
          </p:nvPr>
        </p:nvSpPr>
        <p:spPr/>
        <p:txBody>
          <a:bodyPr/>
          <a:lstStyle/>
          <a:p>
            <a:r>
              <a:rPr lang="en-US" dirty="0"/>
              <a:t>CLI - Edit</a:t>
            </a:r>
          </a:p>
        </p:txBody>
      </p:sp>
      <p:sp>
        <p:nvSpPr>
          <p:cNvPr id="3" name="Content Placeholder 2">
            <a:extLst>
              <a:ext uri="{FF2B5EF4-FFF2-40B4-BE49-F238E27FC236}">
                <a16:creationId xmlns:a16="http://schemas.microsoft.com/office/drawing/2014/main" id="{918306BA-BF11-4EE9-AB00-664173BDC78C}"/>
              </a:ext>
            </a:extLst>
          </p:cNvPr>
          <p:cNvSpPr>
            <a:spLocks noGrp="1"/>
          </p:cNvSpPr>
          <p:nvPr>
            <p:ph idx="1"/>
          </p:nvPr>
        </p:nvSpPr>
        <p:spPr/>
        <p:txBody>
          <a:bodyPr/>
          <a:lstStyle/>
          <a:p>
            <a:r>
              <a:rPr lang="en-US" dirty="0" err="1"/>
              <a:t>wt</a:t>
            </a:r>
            <a:r>
              <a:rPr lang="en-US" dirty="0"/>
              <a:t> edit &lt;name&gt;</a:t>
            </a:r>
          </a:p>
          <a:p>
            <a:endParaRPr lang="en-US" dirty="0"/>
          </a:p>
        </p:txBody>
      </p:sp>
    </p:spTree>
    <p:extLst>
      <p:ext uri="{BB962C8B-B14F-4D97-AF65-F5344CB8AC3E}">
        <p14:creationId xmlns:p14="http://schemas.microsoft.com/office/powerpoint/2010/main" val="335266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38810928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8 –The Rest!</a:t>
            </a:r>
          </a:p>
        </p:txBody>
      </p:sp>
    </p:spTree>
    <p:extLst>
      <p:ext uri="{BB962C8B-B14F-4D97-AF65-F5344CB8AC3E}">
        <p14:creationId xmlns:p14="http://schemas.microsoft.com/office/powerpoint/2010/main" val="30881638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3EB6-9D70-4F66-AF69-10D21E3C51E5}"/>
              </a:ext>
            </a:extLst>
          </p:cNvPr>
          <p:cNvSpPr>
            <a:spLocks noGrp="1"/>
          </p:cNvSpPr>
          <p:nvPr>
            <p:ph type="title"/>
          </p:nvPr>
        </p:nvSpPr>
        <p:spPr/>
        <p:txBody>
          <a:bodyPr/>
          <a:lstStyle/>
          <a:p>
            <a:r>
              <a:rPr lang="en-US" dirty="0"/>
              <a:t>Everything Else (Mostly)</a:t>
            </a:r>
          </a:p>
        </p:txBody>
      </p:sp>
      <p:sp>
        <p:nvSpPr>
          <p:cNvPr id="3" name="Content Placeholder 2">
            <a:extLst>
              <a:ext uri="{FF2B5EF4-FFF2-40B4-BE49-F238E27FC236}">
                <a16:creationId xmlns:a16="http://schemas.microsoft.com/office/drawing/2014/main" id="{11B516DF-4884-454B-97B9-082410C8AF66}"/>
              </a:ext>
            </a:extLst>
          </p:cNvPr>
          <p:cNvSpPr>
            <a:spLocks noGrp="1"/>
          </p:cNvSpPr>
          <p:nvPr>
            <p:ph idx="1"/>
          </p:nvPr>
        </p:nvSpPr>
        <p:spPr/>
        <p:txBody>
          <a:bodyPr/>
          <a:lstStyle/>
          <a:p>
            <a:r>
              <a:rPr lang="en-US" dirty="0"/>
              <a:t>CRON (Scheduled) </a:t>
            </a:r>
            <a:r>
              <a:rPr lang="en-US" dirty="0" err="1"/>
              <a:t>Webtasks</a:t>
            </a:r>
            <a:endParaRPr lang="en-US" dirty="0"/>
          </a:p>
          <a:p>
            <a:r>
              <a:rPr lang="en-US" dirty="0" err="1"/>
              <a:t>wt</a:t>
            </a:r>
            <a:r>
              <a:rPr lang="en-US" dirty="0"/>
              <a:t> debug</a:t>
            </a:r>
          </a:p>
          <a:p>
            <a:pPr lvl="1"/>
            <a:r>
              <a:rPr lang="en-US" dirty="0"/>
              <a:t>https://nodejs.org/en/docs/guides/debugging-getting-started/</a:t>
            </a:r>
          </a:p>
          <a:p>
            <a:r>
              <a:rPr lang="en-US" dirty="0"/>
              <a:t>Extend (goextend.io)</a:t>
            </a:r>
          </a:p>
          <a:p>
            <a:pPr lvl="1"/>
            <a:r>
              <a:rPr lang="en-US" dirty="0"/>
              <a:t>https://goextend.io/docs/getting-started</a:t>
            </a:r>
          </a:p>
          <a:p>
            <a:endParaRPr lang="en-US" dirty="0"/>
          </a:p>
        </p:txBody>
      </p:sp>
    </p:spTree>
    <p:extLst>
      <p:ext uri="{BB962C8B-B14F-4D97-AF65-F5344CB8AC3E}">
        <p14:creationId xmlns:p14="http://schemas.microsoft.com/office/powerpoint/2010/main" val="206632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AF5D-4801-47C1-8415-79A987767FF5}"/>
              </a:ext>
            </a:extLst>
          </p:cNvPr>
          <p:cNvSpPr>
            <a:spLocks noGrp="1"/>
          </p:cNvSpPr>
          <p:nvPr>
            <p:ph type="title"/>
          </p:nvPr>
        </p:nvSpPr>
        <p:spPr/>
        <p:txBody>
          <a:bodyPr/>
          <a:lstStyle/>
          <a:p>
            <a:r>
              <a:rPr lang="en-US" dirty="0"/>
              <a:t>Why NOT to use </a:t>
            </a:r>
            <a:r>
              <a:rPr lang="en-US" dirty="0" err="1"/>
              <a:t>Webtask</a:t>
            </a:r>
            <a:r>
              <a:rPr lang="en-US" dirty="0"/>
              <a:t>?</a:t>
            </a:r>
          </a:p>
        </p:txBody>
      </p:sp>
      <p:sp>
        <p:nvSpPr>
          <p:cNvPr id="3" name="Content Placeholder 2">
            <a:extLst>
              <a:ext uri="{FF2B5EF4-FFF2-40B4-BE49-F238E27FC236}">
                <a16:creationId xmlns:a16="http://schemas.microsoft.com/office/drawing/2014/main" id="{FE18845D-6633-4E9C-8764-B468869693A3}"/>
              </a:ext>
            </a:extLst>
          </p:cNvPr>
          <p:cNvSpPr>
            <a:spLocks noGrp="1"/>
          </p:cNvSpPr>
          <p:nvPr>
            <p:ph idx="1"/>
          </p:nvPr>
        </p:nvSpPr>
        <p:spPr/>
        <p:txBody>
          <a:bodyPr/>
          <a:lstStyle/>
          <a:p>
            <a:r>
              <a:rPr lang="en-US" dirty="0"/>
              <a:t>Results</a:t>
            </a:r>
          </a:p>
          <a:p>
            <a:r>
              <a:rPr lang="en-US" dirty="0"/>
              <a:t>Chaining</a:t>
            </a:r>
          </a:p>
          <a:p>
            <a:r>
              <a:rPr lang="en-US" dirty="0"/>
              <a:t>No upgrade path</a:t>
            </a:r>
          </a:p>
          <a:p>
            <a:pPr lvl="1"/>
            <a:r>
              <a:rPr lang="en-US" dirty="0"/>
              <a:t>1 request per second soft limit</a:t>
            </a:r>
          </a:p>
          <a:p>
            <a:pPr lvl="1"/>
            <a:r>
              <a:rPr lang="en-US" dirty="0"/>
              <a:t>30 second execution limit</a:t>
            </a:r>
          </a:p>
          <a:p>
            <a:pPr lvl="1"/>
            <a:r>
              <a:rPr lang="en-US" dirty="0"/>
              <a:t>10 CRON Schedules</a:t>
            </a:r>
          </a:p>
          <a:p>
            <a:pPr lvl="1"/>
            <a:r>
              <a:rPr lang="en-US" dirty="0"/>
              <a:t>100kb of code per task (NPM modules don’t count)</a:t>
            </a:r>
          </a:p>
          <a:p>
            <a:pPr lvl="1"/>
            <a:r>
              <a:rPr lang="en-US" dirty="0"/>
              <a:t>500kb of storage via Storage API</a:t>
            </a:r>
          </a:p>
          <a:p>
            <a:pPr lvl="1"/>
            <a:r>
              <a:rPr lang="en-US" dirty="0"/>
              <a:t>https://webtask.io/docs/limits</a:t>
            </a:r>
          </a:p>
        </p:txBody>
      </p:sp>
    </p:spTree>
    <p:extLst>
      <p:ext uri="{BB962C8B-B14F-4D97-AF65-F5344CB8AC3E}">
        <p14:creationId xmlns:p14="http://schemas.microsoft.com/office/powerpoint/2010/main" val="22087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4D3F-5EFE-490E-ACE0-E4E3D80FECAC}"/>
              </a:ext>
            </a:extLst>
          </p:cNvPr>
          <p:cNvSpPr>
            <a:spLocks noGrp="1"/>
          </p:cNvSpPr>
          <p:nvPr>
            <p:ph type="title"/>
          </p:nvPr>
        </p:nvSpPr>
        <p:spPr/>
        <p:txBody>
          <a:bodyPr/>
          <a:lstStyle/>
          <a:p>
            <a:r>
              <a:rPr lang="en-US" dirty="0" err="1"/>
              <a:t>Webtask</a:t>
            </a:r>
            <a:r>
              <a:rPr lang="en-US" dirty="0"/>
              <a:t> Resources</a:t>
            </a:r>
          </a:p>
        </p:txBody>
      </p:sp>
      <p:sp>
        <p:nvSpPr>
          <p:cNvPr id="3" name="Content Placeholder 2">
            <a:extLst>
              <a:ext uri="{FF2B5EF4-FFF2-40B4-BE49-F238E27FC236}">
                <a16:creationId xmlns:a16="http://schemas.microsoft.com/office/drawing/2014/main" id="{0AC1FE37-E436-45E8-9BE2-C5D7291A2177}"/>
              </a:ext>
            </a:extLst>
          </p:cNvPr>
          <p:cNvSpPr>
            <a:spLocks noGrp="1"/>
          </p:cNvSpPr>
          <p:nvPr>
            <p:ph idx="1"/>
          </p:nvPr>
        </p:nvSpPr>
        <p:spPr/>
        <p:txBody>
          <a:bodyPr/>
          <a:lstStyle/>
          <a:p>
            <a:r>
              <a:rPr lang="en-US" dirty="0"/>
              <a:t>Docs: https://webtask.io/docs</a:t>
            </a:r>
          </a:p>
          <a:p>
            <a:r>
              <a:rPr lang="en-US" dirty="0"/>
              <a:t>Slack: https://skynet.run.webtask.io/webtask-signup</a:t>
            </a:r>
          </a:p>
          <a:p>
            <a:r>
              <a:rPr lang="en-US" dirty="0"/>
              <a:t>Forum: https://community.webtask.io/</a:t>
            </a:r>
          </a:p>
          <a:p>
            <a:r>
              <a:rPr lang="en-US" dirty="0"/>
              <a:t>Blog: https://goextend.io/blog/tag/webtasks</a:t>
            </a:r>
          </a:p>
        </p:txBody>
      </p:sp>
    </p:spTree>
    <p:extLst>
      <p:ext uri="{BB962C8B-B14F-4D97-AF65-F5344CB8AC3E}">
        <p14:creationId xmlns:p14="http://schemas.microsoft.com/office/powerpoint/2010/main" val="13707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2CE8-DC47-4067-9EA5-0ABCF9F9BA57}"/>
              </a:ext>
            </a:extLst>
          </p:cNvPr>
          <p:cNvSpPr>
            <a:spLocks noGrp="1"/>
          </p:cNvSpPr>
          <p:nvPr>
            <p:ph type="title"/>
          </p:nvPr>
        </p:nvSpPr>
        <p:spPr/>
        <p:txBody>
          <a:bodyPr/>
          <a:lstStyle/>
          <a:p>
            <a:r>
              <a:rPr lang="en-US" dirty="0"/>
              <a:t>Serverless Resources</a:t>
            </a:r>
          </a:p>
        </p:txBody>
      </p:sp>
      <p:sp>
        <p:nvSpPr>
          <p:cNvPr id="3" name="Content Placeholder 2">
            <a:extLst>
              <a:ext uri="{FF2B5EF4-FFF2-40B4-BE49-F238E27FC236}">
                <a16:creationId xmlns:a16="http://schemas.microsoft.com/office/drawing/2014/main" id="{D4FC1174-E10E-4C8A-8D56-E9844BE325CA}"/>
              </a:ext>
            </a:extLst>
          </p:cNvPr>
          <p:cNvSpPr>
            <a:spLocks noGrp="1"/>
          </p:cNvSpPr>
          <p:nvPr>
            <p:ph idx="1"/>
          </p:nvPr>
        </p:nvSpPr>
        <p:spPr/>
        <p:txBody>
          <a:bodyPr/>
          <a:lstStyle/>
          <a:p>
            <a:r>
              <a:rPr lang="en-US" dirty="0"/>
              <a:t>Serverless Status</a:t>
            </a:r>
          </a:p>
          <a:p>
            <a:pPr lvl="1"/>
            <a:r>
              <a:rPr lang="en-US" dirty="0"/>
              <a:t>https://serverless.email</a:t>
            </a:r>
          </a:p>
          <a:p>
            <a:r>
              <a:rPr lang="en-US" dirty="0"/>
              <a:t>Serverless [Cron]</a:t>
            </a:r>
            <a:r>
              <a:rPr lang="en-US" dirty="0" err="1"/>
              <a:t>icle</a:t>
            </a:r>
            <a:endParaRPr lang="en-US" dirty="0"/>
          </a:p>
          <a:p>
            <a:pPr lvl="1"/>
            <a:r>
              <a:rPr lang="en-US" dirty="0"/>
              <a:t>https://serverless.curated.co/</a:t>
            </a:r>
          </a:p>
          <a:p>
            <a:r>
              <a:rPr lang="en-US" dirty="0"/>
              <a:t>My own stuff:</a:t>
            </a:r>
          </a:p>
          <a:p>
            <a:pPr lvl="1"/>
            <a:r>
              <a:rPr lang="en-US" dirty="0"/>
              <a:t>https://www.raymondcamden.com/categories/serverless</a:t>
            </a:r>
          </a:p>
          <a:p>
            <a:pPr lvl="1"/>
            <a:endParaRPr lang="en-US" dirty="0"/>
          </a:p>
        </p:txBody>
      </p:sp>
    </p:spTree>
    <p:extLst>
      <p:ext uri="{BB962C8B-B14F-4D97-AF65-F5344CB8AC3E}">
        <p14:creationId xmlns:p14="http://schemas.microsoft.com/office/powerpoint/2010/main" val="42282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beach&#10;&#10;Description generated with very high confidence">
            <a:extLst>
              <a:ext uri="{FF2B5EF4-FFF2-40B4-BE49-F238E27FC236}">
                <a16:creationId xmlns:a16="http://schemas.microsoft.com/office/drawing/2014/main" id="{A222BA00-A810-4C38-9419-54AFAC4E848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9428878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17998</TotalTime>
  <Words>2315</Words>
  <Application>Microsoft Office PowerPoint</Application>
  <PresentationFormat>On-screen Show (16:9)</PresentationFormat>
  <Paragraphs>387</Paragraphs>
  <Slides>98</Slides>
  <Notes>31</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98</vt:i4>
      </vt:variant>
    </vt:vector>
  </HeadingPairs>
  <TitlesOfParts>
    <vt:vector size="101"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More…</vt:lpstr>
      <vt:lpstr>Webtask!</vt:lpstr>
      <vt:lpstr>Serverless with Webtask</vt:lpstr>
      <vt:lpstr>Signing Up</vt:lpstr>
      <vt:lpstr>Signing Up</vt:lpstr>
      <vt:lpstr>The Editor!</vt:lpstr>
      <vt:lpstr>The Editor!</vt:lpstr>
      <vt:lpstr>Writing Webtasks</vt:lpstr>
      <vt:lpstr>Basic Function Form</vt:lpstr>
      <vt:lpstr>Basic Function Form</vt:lpstr>
      <vt:lpstr>Context Form</vt:lpstr>
      <vt:lpstr>Full HTTP Control</vt:lpstr>
      <vt:lpstr>Exercise One – Pig Latin</vt:lpstr>
      <vt:lpstr>PowerPoint Presentation</vt:lpstr>
      <vt:lpstr>Serverless with Webtask</vt:lpstr>
      <vt:lpstr>The Context Object</vt:lpstr>
      <vt:lpstr>Query params</vt:lpstr>
      <vt:lpstr>Query params - Examples</vt:lpstr>
      <vt:lpstr>Body params</vt:lpstr>
      <vt:lpstr>Body params - Examples</vt:lpstr>
      <vt:lpstr>Header params</vt:lpstr>
      <vt:lpstr>Header params - Examples</vt:lpstr>
      <vt:lpstr>Meta params</vt:lpstr>
      <vt:lpstr>Meta params - Examples</vt:lpstr>
      <vt:lpstr>Secret params</vt:lpstr>
      <vt:lpstr>Secret params - Examples</vt:lpstr>
      <vt:lpstr>Exercise 1 – Super Pig Latin App</vt:lpstr>
      <vt:lpstr>PowerPoint Presentation</vt:lpstr>
      <vt:lpstr>Serverless with Webtask</vt:lpstr>
      <vt:lpstr>Webtask Storage</vt:lpstr>
      <vt:lpstr>Webtask Storage - Writing</vt:lpstr>
      <vt:lpstr>Webtask Storage - Reading</vt:lpstr>
      <vt:lpstr>Webtask Storage - Examples</vt:lpstr>
      <vt:lpstr>Handling Conflicts</vt:lpstr>
      <vt:lpstr>Handling Conflicts - Manually</vt:lpstr>
      <vt:lpstr>Handling Conflicts - Forced</vt:lpstr>
      <vt:lpstr>Exercise 1 – Score Keeper</vt:lpstr>
      <vt:lpstr>PowerPoint Presentation</vt:lpstr>
      <vt:lpstr>Serverless with Webtask</vt:lpstr>
      <vt:lpstr>NPM Modules</vt:lpstr>
      <vt:lpstr>NPM Modules via CLI</vt:lpstr>
      <vt:lpstr>Editor Support</vt:lpstr>
      <vt:lpstr>Demo</vt:lpstr>
      <vt:lpstr>Exercise One –Recipe API</vt:lpstr>
      <vt:lpstr>Exercise One – Recipe API</vt:lpstr>
      <vt:lpstr>PowerPoint Presentation</vt:lpstr>
      <vt:lpstr>Serverless with Webtask</vt:lpstr>
      <vt:lpstr>Middleware</vt:lpstr>
      <vt:lpstr>Middleware</vt:lpstr>
      <vt:lpstr>Middleware Example</vt:lpstr>
      <vt:lpstr>Middleware Example</vt:lpstr>
      <vt:lpstr>Middleware Demo</vt:lpstr>
      <vt:lpstr>More on Middleware</vt:lpstr>
      <vt:lpstr>PowerPoint Presentation</vt:lpstr>
      <vt:lpstr>Serverless with Webtask</vt:lpstr>
      <vt:lpstr>PowerPoint Presentation</vt:lpstr>
      <vt:lpstr>PowerPoint Presentation</vt:lpstr>
      <vt:lpstr>PowerPoint Presentation</vt:lpstr>
      <vt:lpstr>PowerPoint Presentation</vt:lpstr>
      <vt:lpstr>CLI - Basics</vt:lpstr>
      <vt:lpstr>CLI - Listing</vt:lpstr>
      <vt:lpstr>CLI - Creating</vt:lpstr>
      <vt:lpstr>CLI - Updating</vt:lpstr>
      <vt:lpstr>CLI - Deleting</vt:lpstr>
      <vt:lpstr>CLI - Serve</vt:lpstr>
      <vt:lpstr>CLI - Logs</vt:lpstr>
      <vt:lpstr>CLI - Edit</vt:lpstr>
      <vt:lpstr>PowerPoint Presentation</vt:lpstr>
      <vt:lpstr>Serverless with Webtask</vt:lpstr>
      <vt:lpstr>Everything Else (Mostly)</vt:lpstr>
      <vt:lpstr>Why NOT to use Webtask?</vt:lpstr>
      <vt:lpstr>Webtask Resources</vt:lpstr>
      <vt:lpstr>Serverless Resources</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183</cp:revision>
  <dcterms:created xsi:type="dcterms:W3CDTF">2015-09-28T19:52:00Z</dcterms:created>
  <dcterms:modified xsi:type="dcterms:W3CDTF">2018-11-10T19:32:56Z</dcterms:modified>
</cp:coreProperties>
</file>